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BC0"/>
    <a:srgbClr val="326820"/>
    <a:srgbClr val="669B41"/>
    <a:srgbClr val="464646"/>
    <a:srgbClr val="787878"/>
    <a:srgbClr val="004E9A"/>
    <a:srgbClr val="A96728"/>
    <a:srgbClr val="DE9027"/>
    <a:srgbClr val="914115"/>
    <a:srgbClr val="D154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32F123-0FEF-4BC0-BCBB-80A1B2B2F7A3}" v="4" dt="2024-08-15T15:51:39.2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327"/>
  </p:normalViewPr>
  <p:slideViewPr>
    <p:cSldViewPr snapToGrid="0" snapToObjects="1">
      <p:cViewPr varScale="1">
        <p:scale>
          <a:sx n="110" d="100"/>
          <a:sy n="110" d="100"/>
        </p:scale>
        <p:origin x="3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Howard" userId="f023de57-1e94-40be-8cc7-701c3d85f778" providerId="ADAL" clId="{4632F123-0FEF-4BC0-BCBB-80A1B2B2F7A3}"/>
    <pc:docChg chg="undo custSel modSld">
      <pc:chgData name="Karen Howard" userId="f023de57-1e94-40be-8cc7-701c3d85f778" providerId="ADAL" clId="{4632F123-0FEF-4BC0-BCBB-80A1B2B2F7A3}" dt="2024-08-15T15:51:32.148" v="104" actId="12"/>
      <pc:docMkLst>
        <pc:docMk/>
      </pc:docMkLst>
      <pc:sldChg chg="modSp mod">
        <pc:chgData name="Karen Howard" userId="f023de57-1e94-40be-8cc7-701c3d85f778" providerId="ADAL" clId="{4632F123-0FEF-4BC0-BCBB-80A1B2B2F7A3}" dt="2024-08-15T15:41:48.301" v="25" actId="207"/>
        <pc:sldMkLst>
          <pc:docMk/>
          <pc:sldMk cId="78615718" sldId="282"/>
        </pc:sldMkLst>
        <pc:spChg chg="mod">
          <ac:chgData name="Karen Howard" userId="f023de57-1e94-40be-8cc7-701c3d85f778" providerId="ADAL" clId="{4632F123-0FEF-4BC0-BCBB-80A1B2B2F7A3}" dt="2024-08-15T15:41:40.152" v="24" actId="207"/>
          <ac:spMkLst>
            <pc:docMk/>
            <pc:sldMk cId="78615718" sldId="282"/>
            <ac:spMk id="2" creationId="{00000000-0000-0000-0000-000000000000}"/>
          </ac:spMkLst>
        </pc:spChg>
        <pc:spChg chg="mod">
          <ac:chgData name="Karen Howard" userId="f023de57-1e94-40be-8cc7-701c3d85f778" providerId="ADAL" clId="{4632F123-0FEF-4BC0-BCBB-80A1B2B2F7A3}" dt="2024-08-15T15:41:48.301" v="25" actId="207"/>
          <ac:spMkLst>
            <pc:docMk/>
            <pc:sldMk cId="78615718" sldId="282"/>
            <ac:spMk id="3" creationId="{00000000-0000-0000-0000-000000000000}"/>
          </ac:spMkLst>
        </pc:spChg>
      </pc:sldChg>
      <pc:sldChg chg="modSp mod">
        <pc:chgData name="Karen Howard" userId="f023de57-1e94-40be-8cc7-701c3d85f778" providerId="ADAL" clId="{4632F123-0FEF-4BC0-BCBB-80A1B2B2F7A3}" dt="2024-08-15T15:42:13.459" v="27" actId="207"/>
        <pc:sldMkLst>
          <pc:docMk/>
          <pc:sldMk cId="1236286456" sldId="283"/>
        </pc:sldMkLst>
        <pc:spChg chg="mod">
          <ac:chgData name="Karen Howard" userId="f023de57-1e94-40be-8cc7-701c3d85f778" providerId="ADAL" clId="{4632F123-0FEF-4BC0-BCBB-80A1B2B2F7A3}" dt="2024-08-15T15:42:07.766" v="26" actId="207"/>
          <ac:spMkLst>
            <pc:docMk/>
            <pc:sldMk cId="1236286456" sldId="283"/>
            <ac:spMk id="2" creationId="{00000000-0000-0000-0000-000000000000}"/>
          </ac:spMkLst>
        </pc:spChg>
        <pc:spChg chg="mod">
          <ac:chgData name="Karen Howard" userId="f023de57-1e94-40be-8cc7-701c3d85f778" providerId="ADAL" clId="{4632F123-0FEF-4BC0-BCBB-80A1B2B2F7A3}" dt="2024-08-15T15:42:13.459" v="27" actId="207"/>
          <ac:spMkLst>
            <pc:docMk/>
            <pc:sldMk cId="1236286456" sldId="283"/>
            <ac:spMk id="4" creationId="{00000000-0000-0000-0000-000000000000}"/>
          </ac:spMkLst>
        </pc:spChg>
      </pc:sldChg>
      <pc:sldChg chg="modSp mod">
        <pc:chgData name="Karen Howard" userId="f023de57-1e94-40be-8cc7-701c3d85f778" providerId="ADAL" clId="{4632F123-0FEF-4BC0-BCBB-80A1B2B2F7A3}" dt="2024-08-15T15:42:40.463" v="29" actId="207"/>
        <pc:sldMkLst>
          <pc:docMk/>
          <pc:sldMk cId="2159196172" sldId="284"/>
        </pc:sldMkLst>
        <pc:spChg chg="mod">
          <ac:chgData name="Karen Howard" userId="f023de57-1e94-40be-8cc7-701c3d85f778" providerId="ADAL" clId="{4632F123-0FEF-4BC0-BCBB-80A1B2B2F7A3}" dt="2024-08-15T15:42:35.205" v="28" actId="207"/>
          <ac:spMkLst>
            <pc:docMk/>
            <pc:sldMk cId="2159196172" sldId="284"/>
            <ac:spMk id="2" creationId="{00000000-0000-0000-0000-000000000000}"/>
          </ac:spMkLst>
        </pc:spChg>
        <pc:spChg chg="mod">
          <ac:chgData name="Karen Howard" userId="f023de57-1e94-40be-8cc7-701c3d85f778" providerId="ADAL" clId="{4632F123-0FEF-4BC0-BCBB-80A1B2B2F7A3}" dt="2024-08-15T15:42:40.463" v="29" actId="207"/>
          <ac:spMkLst>
            <pc:docMk/>
            <pc:sldMk cId="2159196172" sldId="284"/>
            <ac:spMk id="4" creationId="{00000000-0000-0000-0000-000000000000}"/>
          </ac:spMkLst>
        </pc:spChg>
      </pc:sldChg>
      <pc:sldChg chg="modSp mod">
        <pc:chgData name="Karen Howard" userId="f023de57-1e94-40be-8cc7-701c3d85f778" providerId="ADAL" clId="{4632F123-0FEF-4BC0-BCBB-80A1B2B2F7A3}" dt="2024-08-15T15:42:58.487" v="32" actId="20577"/>
        <pc:sldMkLst>
          <pc:docMk/>
          <pc:sldMk cId="457957120" sldId="285"/>
        </pc:sldMkLst>
        <pc:spChg chg="mod">
          <ac:chgData name="Karen Howard" userId="f023de57-1e94-40be-8cc7-701c3d85f778" providerId="ADAL" clId="{4632F123-0FEF-4BC0-BCBB-80A1B2B2F7A3}" dt="2024-08-15T15:42:46.459" v="30" actId="207"/>
          <ac:spMkLst>
            <pc:docMk/>
            <pc:sldMk cId="457957120" sldId="285"/>
            <ac:spMk id="2" creationId="{00000000-0000-0000-0000-000000000000}"/>
          </ac:spMkLst>
        </pc:spChg>
        <pc:spChg chg="mod">
          <ac:chgData name="Karen Howard" userId="f023de57-1e94-40be-8cc7-701c3d85f778" providerId="ADAL" clId="{4632F123-0FEF-4BC0-BCBB-80A1B2B2F7A3}" dt="2024-08-15T15:42:58.487" v="32" actId="20577"/>
          <ac:spMkLst>
            <pc:docMk/>
            <pc:sldMk cId="457957120" sldId="285"/>
            <ac:spMk id="4" creationId="{00000000-0000-0000-0000-000000000000}"/>
          </ac:spMkLst>
        </pc:spChg>
      </pc:sldChg>
      <pc:sldChg chg="addSp delSp modSp mod">
        <pc:chgData name="Karen Howard" userId="f023de57-1e94-40be-8cc7-701c3d85f778" providerId="ADAL" clId="{4632F123-0FEF-4BC0-BCBB-80A1B2B2F7A3}" dt="2024-08-15T15:45:42.479" v="47" actId="21"/>
        <pc:sldMkLst>
          <pc:docMk/>
          <pc:sldMk cId="1154236216" sldId="286"/>
        </pc:sldMkLst>
        <pc:spChg chg="mod">
          <ac:chgData name="Karen Howard" userId="f023de57-1e94-40be-8cc7-701c3d85f778" providerId="ADAL" clId="{4632F123-0FEF-4BC0-BCBB-80A1B2B2F7A3}" dt="2024-08-15T15:43:16.673" v="33" actId="207"/>
          <ac:spMkLst>
            <pc:docMk/>
            <pc:sldMk cId="1154236216" sldId="286"/>
            <ac:spMk id="2" creationId="{00000000-0000-0000-0000-000000000000}"/>
          </ac:spMkLst>
        </pc:spChg>
        <pc:spChg chg="mod">
          <ac:chgData name="Karen Howard" userId="f023de57-1e94-40be-8cc7-701c3d85f778" providerId="ADAL" clId="{4632F123-0FEF-4BC0-BCBB-80A1B2B2F7A3}" dt="2024-08-15T15:44:45.404" v="39" actId="1076"/>
          <ac:spMkLst>
            <pc:docMk/>
            <pc:sldMk cId="1154236216" sldId="286"/>
            <ac:spMk id="3" creationId="{00000000-0000-0000-0000-000000000000}"/>
          </ac:spMkLst>
        </pc:spChg>
        <pc:spChg chg="mod">
          <ac:chgData name="Karen Howard" userId="f023de57-1e94-40be-8cc7-701c3d85f778" providerId="ADAL" clId="{4632F123-0FEF-4BC0-BCBB-80A1B2B2F7A3}" dt="2024-08-15T15:43:29.811" v="37" actId="207"/>
          <ac:spMkLst>
            <pc:docMk/>
            <pc:sldMk cId="1154236216" sldId="286"/>
            <ac:spMk id="4" creationId="{00000000-0000-0000-0000-000000000000}"/>
          </ac:spMkLst>
        </pc:spChg>
        <pc:spChg chg="del">
          <ac:chgData name="Karen Howard" userId="f023de57-1e94-40be-8cc7-701c3d85f778" providerId="ADAL" clId="{4632F123-0FEF-4BC0-BCBB-80A1B2B2F7A3}" dt="2024-08-15T15:45:33.825" v="46" actId="21"/>
          <ac:spMkLst>
            <pc:docMk/>
            <pc:sldMk cId="1154236216" sldId="286"/>
            <ac:spMk id="15" creationId="{D0F1321F-0DCE-48C8-BC0E-115E25212C0C}"/>
          </ac:spMkLst>
        </pc:spChg>
        <pc:graphicFrameChg chg="add mod modGraphic">
          <ac:chgData name="Karen Howard" userId="f023de57-1e94-40be-8cc7-701c3d85f778" providerId="ADAL" clId="{4632F123-0FEF-4BC0-BCBB-80A1B2B2F7A3}" dt="2024-08-15T15:45:42.479" v="47" actId="21"/>
          <ac:graphicFrameMkLst>
            <pc:docMk/>
            <pc:sldMk cId="1154236216" sldId="286"/>
            <ac:graphicFrameMk id="5" creationId="{EB78381B-7DAD-419B-944A-00008640C96A}"/>
          </ac:graphicFrameMkLst>
        </pc:graphicFrameChg>
        <pc:graphicFrameChg chg="add del mod">
          <ac:chgData name="Karen Howard" userId="f023de57-1e94-40be-8cc7-701c3d85f778" providerId="ADAL" clId="{4632F123-0FEF-4BC0-BCBB-80A1B2B2F7A3}" dt="2024-08-15T15:45:15.141" v="43" actId="21"/>
          <ac:graphicFrameMkLst>
            <pc:docMk/>
            <pc:sldMk cId="1154236216" sldId="286"/>
            <ac:graphicFrameMk id="6" creationId="{1A3486AD-4E18-42F4-B808-31C042B34C58}"/>
          </ac:graphicFrameMkLst>
        </pc:graphicFrameChg>
        <pc:picChg chg="del">
          <ac:chgData name="Karen Howard" userId="f023de57-1e94-40be-8cc7-701c3d85f778" providerId="ADAL" clId="{4632F123-0FEF-4BC0-BCBB-80A1B2B2F7A3}" dt="2024-08-15T15:44:31.670" v="38" actId="21"/>
          <ac:picMkLst>
            <pc:docMk/>
            <pc:sldMk cId="1154236216" sldId="286"/>
            <ac:picMk id="14" creationId="{98971FCB-F354-4E6F-81BE-2BDAA9EF12A7}"/>
          </ac:picMkLst>
        </pc:picChg>
      </pc:sldChg>
      <pc:sldChg chg="modSp mod">
        <pc:chgData name="Karen Howard" userId="f023de57-1e94-40be-8cc7-701c3d85f778" providerId="ADAL" clId="{4632F123-0FEF-4BC0-BCBB-80A1B2B2F7A3}" dt="2024-08-15T15:46:01.106" v="51" actId="207"/>
        <pc:sldMkLst>
          <pc:docMk/>
          <pc:sldMk cId="1633829020" sldId="287"/>
        </pc:sldMkLst>
        <pc:spChg chg="mod">
          <ac:chgData name="Karen Howard" userId="f023de57-1e94-40be-8cc7-701c3d85f778" providerId="ADAL" clId="{4632F123-0FEF-4BC0-BCBB-80A1B2B2F7A3}" dt="2024-08-15T15:45:55.871" v="50" actId="207"/>
          <ac:spMkLst>
            <pc:docMk/>
            <pc:sldMk cId="1633829020" sldId="287"/>
            <ac:spMk id="2" creationId="{00000000-0000-0000-0000-000000000000}"/>
          </ac:spMkLst>
        </pc:spChg>
        <pc:spChg chg="mod">
          <ac:chgData name="Karen Howard" userId="f023de57-1e94-40be-8cc7-701c3d85f778" providerId="ADAL" clId="{4632F123-0FEF-4BC0-BCBB-80A1B2B2F7A3}" dt="2024-08-15T15:46:01.106" v="51" actId="207"/>
          <ac:spMkLst>
            <pc:docMk/>
            <pc:sldMk cId="1633829020" sldId="287"/>
            <ac:spMk id="4" creationId="{00000000-0000-0000-0000-000000000000}"/>
          </ac:spMkLst>
        </pc:spChg>
      </pc:sldChg>
      <pc:sldChg chg="modSp mod">
        <pc:chgData name="Karen Howard" userId="f023de57-1e94-40be-8cc7-701c3d85f778" providerId="ADAL" clId="{4632F123-0FEF-4BC0-BCBB-80A1B2B2F7A3}" dt="2024-08-15T15:46:21.996" v="54" actId="20577"/>
        <pc:sldMkLst>
          <pc:docMk/>
          <pc:sldMk cId="2431351315" sldId="288"/>
        </pc:sldMkLst>
        <pc:spChg chg="mod">
          <ac:chgData name="Karen Howard" userId="f023de57-1e94-40be-8cc7-701c3d85f778" providerId="ADAL" clId="{4632F123-0FEF-4BC0-BCBB-80A1B2B2F7A3}" dt="2024-08-15T15:46:10.896" v="52" actId="207"/>
          <ac:spMkLst>
            <pc:docMk/>
            <pc:sldMk cId="2431351315" sldId="288"/>
            <ac:spMk id="2" creationId="{00000000-0000-0000-0000-000000000000}"/>
          </ac:spMkLst>
        </pc:spChg>
        <pc:spChg chg="mod">
          <ac:chgData name="Karen Howard" userId="f023de57-1e94-40be-8cc7-701c3d85f778" providerId="ADAL" clId="{4632F123-0FEF-4BC0-BCBB-80A1B2B2F7A3}" dt="2024-08-15T15:46:21.996" v="54" actId="20577"/>
          <ac:spMkLst>
            <pc:docMk/>
            <pc:sldMk cId="2431351315" sldId="288"/>
            <ac:spMk id="3" creationId="{00000000-0000-0000-0000-000000000000}"/>
          </ac:spMkLst>
        </pc:spChg>
      </pc:sldChg>
      <pc:sldChg chg="modSp mod">
        <pc:chgData name="Karen Howard" userId="f023de57-1e94-40be-8cc7-701c3d85f778" providerId="ADAL" clId="{4632F123-0FEF-4BC0-BCBB-80A1B2B2F7A3}" dt="2024-08-15T15:46:43.393" v="57" actId="20577"/>
        <pc:sldMkLst>
          <pc:docMk/>
          <pc:sldMk cId="243092395" sldId="289"/>
        </pc:sldMkLst>
        <pc:spChg chg="mod">
          <ac:chgData name="Karen Howard" userId="f023de57-1e94-40be-8cc7-701c3d85f778" providerId="ADAL" clId="{4632F123-0FEF-4BC0-BCBB-80A1B2B2F7A3}" dt="2024-08-15T15:46:34.872" v="55" actId="207"/>
          <ac:spMkLst>
            <pc:docMk/>
            <pc:sldMk cId="243092395" sldId="289"/>
            <ac:spMk id="2" creationId="{00000000-0000-0000-0000-000000000000}"/>
          </ac:spMkLst>
        </pc:spChg>
        <pc:spChg chg="mod">
          <ac:chgData name="Karen Howard" userId="f023de57-1e94-40be-8cc7-701c3d85f778" providerId="ADAL" clId="{4632F123-0FEF-4BC0-BCBB-80A1B2B2F7A3}" dt="2024-08-15T15:46:43.393" v="57" actId="20577"/>
          <ac:spMkLst>
            <pc:docMk/>
            <pc:sldMk cId="243092395" sldId="289"/>
            <ac:spMk id="3" creationId="{00000000-0000-0000-0000-000000000000}"/>
          </ac:spMkLst>
        </pc:spChg>
      </pc:sldChg>
      <pc:sldChg chg="modSp mod">
        <pc:chgData name="Karen Howard" userId="f023de57-1e94-40be-8cc7-701c3d85f778" providerId="ADAL" clId="{4632F123-0FEF-4BC0-BCBB-80A1B2B2F7A3}" dt="2024-08-15T15:47:06.178" v="61" actId="20577"/>
        <pc:sldMkLst>
          <pc:docMk/>
          <pc:sldMk cId="3517442599" sldId="290"/>
        </pc:sldMkLst>
        <pc:spChg chg="mod">
          <ac:chgData name="Karen Howard" userId="f023de57-1e94-40be-8cc7-701c3d85f778" providerId="ADAL" clId="{4632F123-0FEF-4BC0-BCBB-80A1B2B2F7A3}" dt="2024-08-15T15:46:51.505" v="58" actId="207"/>
          <ac:spMkLst>
            <pc:docMk/>
            <pc:sldMk cId="3517442599" sldId="290"/>
            <ac:spMk id="2" creationId="{00000000-0000-0000-0000-000000000000}"/>
          </ac:spMkLst>
        </pc:spChg>
        <pc:spChg chg="mod">
          <ac:chgData name="Karen Howard" userId="f023de57-1e94-40be-8cc7-701c3d85f778" providerId="ADAL" clId="{4632F123-0FEF-4BC0-BCBB-80A1B2B2F7A3}" dt="2024-08-15T15:47:06.178" v="61" actId="20577"/>
          <ac:spMkLst>
            <pc:docMk/>
            <pc:sldMk cId="3517442599" sldId="290"/>
            <ac:spMk id="3" creationId="{00000000-0000-0000-0000-000000000000}"/>
          </ac:spMkLst>
        </pc:spChg>
      </pc:sldChg>
      <pc:sldChg chg="modSp mod">
        <pc:chgData name="Karen Howard" userId="f023de57-1e94-40be-8cc7-701c3d85f778" providerId="ADAL" clId="{4632F123-0FEF-4BC0-BCBB-80A1B2B2F7A3}" dt="2024-08-15T15:47:28.986" v="65" actId="207"/>
        <pc:sldMkLst>
          <pc:docMk/>
          <pc:sldMk cId="172176786" sldId="291"/>
        </pc:sldMkLst>
        <pc:spChg chg="mod">
          <ac:chgData name="Karen Howard" userId="f023de57-1e94-40be-8cc7-701c3d85f778" providerId="ADAL" clId="{4632F123-0FEF-4BC0-BCBB-80A1B2B2F7A3}" dt="2024-08-15T15:47:14.305" v="62" actId="207"/>
          <ac:spMkLst>
            <pc:docMk/>
            <pc:sldMk cId="172176786" sldId="291"/>
            <ac:spMk id="2" creationId="{00000000-0000-0000-0000-000000000000}"/>
          </ac:spMkLst>
        </pc:spChg>
        <pc:spChg chg="mod">
          <ac:chgData name="Karen Howard" userId="f023de57-1e94-40be-8cc7-701c3d85f778" providerId="ADAL" clId="{4632F123-0FEF-4BC0-BCBB-80A1B2B2F7A3}" dt="2024-08-15T15:47:28.986" v="65" actId="207"/>
          <ac:spMkLst>
            <pc:docMk/>
            <pc:sldMk cId="172176786" sldId="291"/>
            <ac:spMk id="3" creationId="{00000000-0000-0000-0000-000000000000}"/>
          </ac:spMkLst>
        </pc:spChg>
        <pc:spChg chg="mod">
          <ac:chgData name="Karen Howard" userId="f023de57-1e94-40be-8cc7-701c3d85f778" providerId="ADAL" clId="{4632F123-0FEF-4BC0-BCBB-80A1B2B2F7A3}" dt="2024-08-15T15:47:22.697" v="64" actId="20577"/>
          <ac:spMkLst>
            <pc:docMk/>
            <pc:sldMk cId="172176786" sldId="291"/>
            <ac:spMk id="4" creationId="{00000000-0000-0000-0000-000000000000}"/>
          </ac:spMkLst>
        </pc:spChg>
      </pc:sldChg>
      <pc:sldChg chg="modSp mod">
        <pc:chgData name="Karen Howard" userId="f023de57-1e94-40be-8cc7-701c3d85f778" providerId="ADAL" clId="{4632F123-0FEF-4BC0-BCBB-80A1B2B2F7A3}" dt="2024-08-15T15:47:51.084" v="68" actId="20577"/>
        <pc:sldMkLst>
          <pc:docMk/>
          <pc:sldMk cId="2266541736" sldId="292"/>
        </pc:sldMkLst>
        <pc:spChg chg="mod">
          <ac:chgData name="Karen Howard" userId="f023de57-1e94-40be-8cc7-701c3d85f778" providerId="ADAL" clId="{4632F123-0FEF-4BC0-BCBB-80A1B2B2F7A3}" dt="2024-08-15T15:47:42.835" v="66" actId="207"/>
          <ac:spMkLst>
            <pc:docMk/>
            <pc:sldMk cId="2266541736" sldId="292"/>
            <ac:spMk id="2" creationId="{00000000-0000-0000-0000-000000000000}"/>
          </ac:spMkLst>
        </pc:spChg>
        <pc:spChg chg="mod">
          <ac:chgData name="Karen Howard" userId="f023de57-1e94-40be-8cc7-701c3d85f778" providerId="ADAL" clId="{4632F123-0FEF-4BC0-BCBB-80A1B2B2F7A3}" dt="2024-08-15T15:47:51.084" v="68" actId="20577"/>
          <ac:spMkLst>
            <pc:docMk/>
            <pc:sldMk cId="2266541736" sldId="292"/>
            <ac:spMk id="4" creationId="{00000000-0000-0000-0000-000000000000}"/>
          </ac:spMkLst>
        </pc:spChg>
      </pc:sldChg>
      <pc:sldChg chg="modSp mod">
        <pc:chgData name="Karen Howard" userId="f023de57-1e94-40be-8cc7-701c3d85f778" providerId="ADAL" clId="{4632F123-0FEF-4BC0-BCBB-80A1B2B2F7A3}" dt="2024-08-15T15:48:11.164" v="71" actId="20577"/>
        <pc:sldMkLst>
          <pc:docMk/>
          <pc:sldMk cId="630445116" sldId="293"/>
        </pc:sldMkLst>
        <pc:spChg chg="mod">
          <ac:chgData name="Karen Howard" userId="f023de57-1e94-40be-8cc7-701c3d85f778" providerId="ADAL" clId="{4632F123-0FEF-4BC0-BCBB-80A1B2B2F7A3}" dt="2024-08-15T15:48:02.811" v="69" actId="207"/>
          <ac:spMkLst>
            <pc:docMk/>
            <pc:sldMk cId="630445116" sldId="293"/>
            <ac:spMk id="2" creationId="{00000000-0000-0000-0000-000000000000}"/>
          </ac:spMkLst>
        </pc:spChg>
        <pc:spChg chg="mod">
          <ac:chgData name="Karen Howard" userId="f023de57-1e94-40be-8cc7-701c3d85f778" providerId="ADAL" clId="{4632F123-0FEF-4BC0-BCBB-80A1B2B2F7A3}" dt="2024-08-15T15:48:11.164" v="71" actId="20577"/>
          <ac:spMkLst>
            <pc:docMk/>
            <pc:sldMk cId="630445116" sldId="293"/>
            <ac:spMk id="4" creationId="{00000000-0000-0000-0000-000000000000}"/>
          </ac:spMkLst>
        </pc:spChg>
      </pc:sldChg>
      <pc:sldChg chg="modSp mod">
        <pc:chgData name="Karen Howard" userId="f023de57-1e94-40be-8cc7-701c3d85f778" providerId="ADAL" clId="{4632F123-0FEF-4BC0-BCBB-80A1B2B2F7A3}" dt="2024-08-15T15:48:36.828" v="76" actId="20577"/>
        <pc:sldMkLst>
          <pc:docMk/>
          <pc:sldMk cId="2288623894" sldId="294"/>
        </pc:sldMkLst>
        <pc:spChg chg="mod">
          <ac:chgData name="Karen Howard" userId="f023de57-1e94-40be-8cc7-701c3d85f778" providerId="ADAL" clId="{4632F123-0FEF-4BC0-BCBB-80A1B2B2F7A3}" dt="2024-08-15T15:48:24.144" v="72" actId="207"/>
          <ac:spMkLst>
            <pc:docMk/>
            <pc:sldMk cId="2288623894" sldId="294"/>
            <ac:spMk id="2" creationId="{00000000-0000-0000-0000-000000000000}"/>
          </ac:spMkLst>
        </pc:spChg>
        <pc:spChg chg="mod">
          <ac:chgData name="Karen Howard" userId="f023de57-1e94-40be-8cc7-701c3d85f778" providerId="ADAL" clId="{4632F123-0FEF-4BC0-BCBB-80A1B2B2F7A3}" dt="2024-08-15T15:48:36.828" v="76" actId="20577"/>
          <ac:spMkLst>
            <pc:docMk/>
            <pc:sldMk cId="2288623894" sldId="294"/>
            <ac:spMk id="4" creationId="{00000000-0000-0000-0000-000000000000}"/>
          </ac:spMkLst>
        </pc:spChg>
      </pc:sldChg>
      <pc:sldChg chg="modSp mod">
        <pc:chgData name="Karen Howard" userId="f023de57-1e94-40be-8cc7-701c3d85f778" providerId="ADAL" clId="{4632F123-0FEF-4BC0-BCBB-80A1B2B2F7A3}" dt="2024-08-15T15:49:30.773" v="86" actId="207"/>
        <pc:sldMkLst>
          <pc:docMk/>
          <pc:sldMk cId="3459923312" sldId="295"/>
        </pc:sldMkLst>
        <pc:spChg chg="mod">
          <ac:chgData name="Karen Howard" userId="f023de57-1e94-40be-8cc7-701c3d85f778" providerId="ADAL" clId="{4632F123-0FEF-4BC0-BCBB-80A1B2B2F7A3}" dt="2024-08-15T15:48:46.087" v="77" actId="207"/>
          <ac:spMkLst>
            <pc:docMk/>
            <pc:sldMk cId="3459923312" sldId="295"/>
            <ac:spMk id="2" creationId="{00000000-0000-0000-0000-000000000000}"/>
          </ac:spMkLst>
        </pc:spChg>
        <pc:spChg chg="mod">
          <ac:chgData name="Karen Howard" userId="f023de57-1e94-40be-8cc7-701c3d85f778" providerId="ADAL" clId="{4632F123-0FEF-4BC0-BCBB-80A1B2B2F7A3}" dt="2024-08-15T15:49:30.773" v="86" actId="207"/>
          <ac:spMkLst>
            <pc:docMk/>
            <pc:sldMk cId="3459923312" sldId="295"/>
            <ac:spMk id="4" creationId="{00000000-0000-0000-0000-000000000000}"/>
          </ac:spMkLst>
        </pc:spChg>
      </pc:sldChg>
      <pc:sldChg chg="modSp mod">
        <pc:chgData name="Karen Howard" userId="f023de57-1e94-40be-8cc7-701c3d85f778" providerId="ADAL" clId="{4632F123-0FEF-4BC0-BCBB-80A1B2B2F7A3}" dt="2024-08-15T15:49:43.750" v="88" actId="207"/>
        <pc:sldMkLst>
          <pc:docMk/>
          <pc:sldMk cId="2751119500" sldId="296"/>
        </pc:sldMkLst>
        <pc:spChg chg="mod">
          <ac:chgData name="Karen Howard" userId="f023de57-1e94-40be-8cc7-701c3d85f778" providerId="ADAL" clId="{4632F123-0FEF-4BC0-BCBB-80A1B2B2F7A3}" dt="2024-08-15T15:49:37.553" v="87" actId="207"/>
          <ac:spMkLst>
            <pc:docMk/>
            <pc:sldMk cId="2751119500" sldId="296"/>
            <ac:spMk id="2" creationId="{00000000-0000-0000-0000-000000000000}"/>
          </ac:spMkLst>
        </pc:spChg>
        <pc:spChg chg="mod">
          <ac:chgData name="Karen Howard" userId="f023de57-1e94-40be-8cc7-701c3d85f778" providerId="ADAL" clId="{4632F123-0FEF-4BC0-BCBB-80A1B2B2F7A3}" dt="2024-08-15T15:49:43.750" v="88" actId="207"/>
          <ac:spMkLst>
            <pc:docMk/>
            <pc:sldMk cId="2751119500" sldId="296"/>
            <ac:spMk id="3" creationId="{00000000-0000-0000-0000-000000000000}"/>
          </ac:spMkLst>
        </pc:spChg>
      </pc:sldChg>
      <pc:sldChg chg="modSp mod">
        <pc:chgData name="Karen Howard" userId="f023de57-1e94-40be-8cc7-701c3d85f778" providerId="ADAL" clId="{4632F123-0FEF-4BC0-BCBB-80A1B2B2F7A3}" dt="2024-08-15T15:50:23.785" v="98" actId="207"/>
        <pc:sldMkLst>
          <pc:docMk/>
          <pc:sldMk cId="2005763726" sldId="297"/>
        </pc:sldMkLst>
        <pc:spChg chg="mod">
          <ac:chgData name="Karen Howard" userId="f023de57-1e94-40be-8cc7-701c3d85f778" providerId="ADAL" clId="{4632F123-0FEF-4BC0-BCBB-80A1B2B2F7A3}" dt="2024-08-15T15:49:55.667" v="89" actId="207"/>
          <ac:spMkLst>
            <pc:docMk/>
            <pc:sldMk cId="2005763726" sldId="297"/>
            <ac:spMk id="2" creationId="{00000000-0000-0000-0000-000000000000}"/>
          </ac:spMkLst>
        </pc:spChg>
        <pc:spChg chg="mod">
          <ac:chgData name="Karen Howard" userId="f023de57-1e94-40be-8cc7-701c3d85f778" providerId="ADAL" clId="{4632F123-0FEF-4BC0-BCBB-80A1B2B2F7A3}" dt="2024-08-15T15:50:23.785" v="98" actId="207"/>
          <ac:spMkLst>
            <pc:docMk/>
            <pc:sldMk cId="2005763726" sldId="297"/>
            <ac:spMk id="4" creationId="{00000000-0000-0000-0000-000000000000}"/>
          </ac:spMkLst>
        </pc:spChg>
      </pc:sldChg>
      <pc:sldChg chg="modSp mod">
        <pc:chgData name="Karen Howard" userId="f023de57-1e94-40be-8cc7-701c3d85f778" providerId="ADAL" clId="{4632F123-0FEF-4BC0-BCBB-80A1B2B2F7A3}" dt="2024-08-15T15:51:32.148" v="104" actId="12"/>
        <pc:sldMkLst>
          <pc:docMk/>
          <pc:sldMk cId="2101763885" sldId="298"/>
        </pc:sldMkLst>
        <pc:spChg chg="mod">
          <ac:chgData name="Karen Howard" userId="f023de57-1e94-40be-8cc7-701c3d85f778" providerId="ADAL" clId="{4632F123-0FEF-4BC0-BCBB-80A1B2B2F7A3}" dt="2024-08-15T15:50:36.872" v="99" actId="207"/>
          <ac:spMkLst>
            <pc:docMk/>
            <pc:sldMk cId="2101763885" sldId="298"/>
            <ac:spMk id="2" creationId="{00000000-0000-0000-0000-000000000000}"/>
          </ac:spMkLst>
        </pc:spChg>
        <pc:spChg chg="mod">
          <ac:chgData name="Karen Howard" userId="f023de57-1e94-40be-8cc7-701c3d85f778" providerId="ADAL" clId="{4632F123-0FEF-4BC0-BCBB-80A1B2B2F7A3}" dt="2024-08-15T15:51:32.148" v="104" actId="12"/>
          <ac:spMkLst>
            <pc:docMk/>
            <pc:sldMk cId="2101763885" sldId="298"/>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3698B-7DD6-C74D-BB93-757F14B7B698}" type="datetimeFigureOut">
              <a:rPr lang="en-US" smtClean="0"/>
              <a:t>8/15/2024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F9-C00C-D84D-AB08-223138E554E6}" type="slidenum">
              <a:rPr lang="en-US" smtClean="0"/>
              <a:t>‹#›</a:t>
            </a:fld>
            <a:endParaRPr lang="en-US"/>
          </a:p>
        </p:txBody>
      </p:sp>
    </p:spTree>
    <p:extLst>
      <p:ext uri="{BB962C8B-B14F-4D97-AF65-F5344CB8AC3E}">
        <p14:creationId xmlns:p14="http://schemas.microsoft.com/office/powerpoint/2010/main" val="294297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0B035-11BB-4F47-8A5F-9BDADBED4518}" type="slidenum">
              <a:rPr lang="en-US" smtClean="0"/>
              <a:t>2</a:t>
            </a:fld>
            <a:endParaRPr lang="en-US" dirty="0"/>
          </a:p>
        </p:txBody>
      </p:sp>
    </p:spTree>
    <p:extLst>
      <p:ext uri="{BB962C8B-B14F-4D97-AF65-F5344CB8AC3E}">
        <p14:creationId xmlns:p14="http://schemas.microsoft.com/office/powerpoint/2010/main" val="2080544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0B035-11BB-4F47-8A5F-9BDADBED4518}" type="slidenum">
              <a:rPr lang="en-US" smtClean="0"/>
              <a:t>3</a:t>
            </a:fld>
            <a:endParaRPr lang="en-US" dirty="0"/>
          </a:p>
        </p:txBody>
      </p:sp>
    </p:spTree>
    <p:extLst>
      <p:ext uri="{BB962C8B-B14F-4D97-AF65-F5344CB8AC3E}">
        <p14:creationId xmlns:p14="http://schemas.microsoft.com/office/powerpoint/2010/main" val="1947912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0B035-11BB-4F47-8A5F-9BDADBED4518}" type="slidenum">
              <a:rPr lang="en-US" smtClean="0"/>
              <a:t>8</a:t>
            </a:fld>
            <a:endParaRPr lang="en-US" dirty="0"/>
          </a:p>
        </p:txBody>
      </p:sp>
    </p:spTree>
    <p:extLst>
      <p:ext uri="{BB962C8B-B14F-4D97-AF65-F5344CB8AC3E}">
        <p14:creationId xmlns:p14="http://schemas.microsoft.com/office/powerpoint/2010/main" val="3552610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0B035-11BB-4F47-8A5F-9BDADBED4518}" type="slidenum">
              <a:rPr lang="en-US" smtClean="0"/>
              <a:t>10</a:t>
            </a:fld>
            <a:endParaRPr lang="en-US" dirty="0"/>
          </a:p>
        </p:txBody>
      </p:sp>
    </p:spTree>
    <p:extLst>
      <p:ext uri="{BB962C8B-B14F-4D97-AF65-F5344CB8AC3E}">
        <p14:creationId xmlns:p14="http://schemas.microsoft.com/office/powerpoint/2010/main" val="442373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30B035-11BB-4F47-8A5F-9BDADBED4518}" type="slidenum">
              <a:rPr lang="en-US" smtClean="0"/>
              <a:t>11</a:t>
            </a:fld>
            <a:endParaRPr lang="en-US" dirty="0"/>
          </a:p>
        </p:txBody>
      </p:sp>
    </p:spTree>
    <p:extLst>
      <p:ext uri="{BB962C8B-B14F-4D97-AF65-F5344CB8AC3E}">
        <p14:creationId xmlns:p14="http://schemas.microsoft.com/office/powerpoint/2010/main" val="13121959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359EE-294F-5142-B179-A780F91CEAEC}"/>
              </a:ext>
            </a:extLst>
          </p:cNvPr>
          <p:cNvSpPr>
            <a:spLocks noGrp="1"/>
          </p:cNvSpPr>
          <p:nvPr>
            <p:ph type="ctrTitle"/>
          </p:nvPr>
        </p:nvSpPr>
        <p:spPr>
          <a:xfrm>
            <a:off x="371061" y="1122363"/>
            <a:ext cx="5615404" cy="2387600"/>
          </a:xfrm>
        </p:spPr>
        <p:txBody>
          <a:bodyPr anchor="b">
            <a:normAutofit/>
          </a:bodyPr>
          <a:lstStyle>
            <a:lvl1pPr algn="l">
              <a:defRPr sz="480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A0FF55-98F7-B84C-8122-C80CA3CB706D}"/>
              </a:ext>
            </a:extLst>
          </p:cNvPr>
          <p:cNvSpPr>
            <a:spLocks noGrp="1"/>
          </p:cNvSpPr>
          <p:nvPr>
            <p:ph type="subTitle" idx="1"/>
          </p:nvPr>
        </p:nvSpPr>
        <p:spPr>
          <a:xfrm>
            <a:off x="371061" y="3602038"/>
            <a:ext cx="5615404" cy="1030288"/>
          </a:xfrm>
        </p:spPr>
        <p:txBody>
          <a:bodyPr/>
          <a:lstStyle>
            <a:lvl1pPr marL="0" indent="0" algn="l">
              <a:buNone/>
              <a:defRPr sz="24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A close up of Oklahoma logo">
            <a:extLst>
              <a:ext uri="{FF2B5EF4-FFF2-40B4-BE49-F238E27FC236}">
                <a16:creationId xmlns:a16="http://schemas.microsoft.com/office/drawing/2014/main" id="{6E62C43A-E14D-3743-8E01-DD920738F73F}"/>
              </a:ext>
            </a:extLst>
          </p:cNvPr>
          <p:cNvPicPr>
            <a:picLocks noChangeAspect="1"/>
          </p:cNvPicPr>
          <p:nvPr userDrawn="1"/>
        </p:nvPicPr>
        <p:blipFill rotWithShape="1">
          <a:blip r:embed="rId2"/>
          <a:srcRect t="14013" r="15473"/>
          <a:stretch/>
        </p:blipFill>
        <p:spPr>
          <a:xfrm>
            <a:off x="5986465" y="-1"/>
            <a:ext cx="6205535" cy="6312796"/>
          </a:xfrm>
          <a:prstGeom prst="rect">
            <a:avLst/>
          </a:prstGeom>
        </p:spPr>
      </p:pic>
      <p:pic>
        <p:nvPicPr>
          <p:cNvPr id="9" name="Graphic 8" descr="Oklahoma Education Logo">
            <a:extLst>
              <a:ext uri="{FF2B5EF4-FFF2-40B4-BE49-F238E27FC236}">
                <a16:creationId xmlns:a16="http://schemas.microsoft.com/office/drawing/2014/main" id="{20708623-E9FD-E347-AF22-4E9CEE4F253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1061" y="5335408"/>
            <a:ext cx="3048000" cy="977387"/>
          </a:xfrm>
          <a:prstGeom prst="rect">
            <a:avLst/>
          </a:prstGeom>
        </p:spPr>
      </p:pic>
    </p:spTree>
    <p:extLst>
      <p:ext uri="{BB962C8B-B14F-4D97-AF65-F5344CB8AC3E}">
        <p14:creationId xmlns:p14="http://schemas.microsoft.com/office/powerpoint/2010/main" val="30920395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AAE73-E9A5-6144-8995-5F50699A2C38}"/>
              </a:ext>
            </a:extLst>
          </p:cNvPr>
          <p:cNvSpPr>
            <a:spLocks noGrp="1"/>
          </p:cNvSpPr>
          <p:nvPr>
            <p:ph type="title"/>
          </p:nvPr>
        </p:nvSpPr>
        <p:spPr>
          <a:xfrm>
            <a:off x="294199" y="365125"/>
            <a:ext cx="11603603"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1F1C73F-2FB0-A047-9EC7-4381D77F696E}"/>
              </a:ext>
            </a:extLst>
          </p:cNvPr>
          <p:cNvSpPr>
            <a:spLocks noGrp="1"/>
          </p:cNvSpPr>
          <p:nvPr>
            <p:ph idx="1"/>
          </p:nvPr>
        </p:nvSpPr>
        <p:spPr>
          <a:xfrm>
            <a:off x="294199" y="1825625"/>
            <a:ext cx="11603603" cy="4351338"/>
          </a:xfrm>
        </p:spPr>
        <p:txBody>
          <a:bodyPr/>
          <a:lstStyle>
            <a:lvl1pPr>
              <a:lnSpc>
                <a:spcPct val="100000"/>
              </a:lnSpc>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474ACF32-9165-4B72-B309-AD8AA47D10A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1" name="Slide Number Placeholder 5">
            <a:extLst>
              <a:ext uri="{FF2B5EF4-FFF2-40B4-BE49-F238E27FC236}">
                <a16:creationId xmlns:a16="http://schemas.microsoft.com/office/drawing/2014/main" id="{EAB5E8BA-76CD-4F0F-96BA-FFCD273BFC6C}"/>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2" name="Graphic 11" descr="Oklahoma Education Logo">
            <a:extLst>
              <a:ext uri="{FF2B5EF4-FFF2-40B4-BE49-F238E27FC236}">
                <a16:creationId xmlns:a16="http://schemas.microsoft.com/office/drawing/2014/main" id="{7AFBE82D-605B-43E7-8FCD-D2EF9781950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3" name="Straight Connector 12">
            <a:extLst>
              <a:ext uri="{FF2B5EF4-FFF2-40B4-BE49-F238E27FC236}">
                <a16:creationId xmlns:a16="http://schemas.microsoft.com/office/drawing/2014/main" id="{3A72ED25-FE48-43E6-BA16-3FF915DD87B4}"/>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976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Picture 11" descr="Oklahoma Logo">
            <a:extLst>
              <a:ext uri="{FF2B5EF4-FFF2-40B4-BE49-F238E27FC236}">
                <a16:creationId xmlns:a16="http://schemas.microsoft.com/office/drawing/2014/main" id="{CEA05FFF-2F84-014B-8BE0-C236ECFB6692}"/>
              </a:ext>
            </a:extLst>
          </p:cNvPr>
          <p:cNvPicPr>
            <a:picLocks noChangeAspect="1"/>
          </p:cNvPicPr>
          <p:nvPr userDrawn="1"/>
        </p:nvPicPr>
        <p:blipFill rotWithShape="1">
          <a:blip r:embed="rId2"/>
          <a:srcRect l="580" t="386" r="-1" b="33489"/>
          <a:stretch/>
        </p:blipFill>
        <p:spPr>
          <a:xfrm>
            <a:off x="0" y="0"/>
            <a:ext cx="12192000" cy="4566051"/>
          </a:xfrm>
          <a:prstGeom prst="rect">
            <a:avLst/>
          </a:prstGeom>
        </p:spPr>
      </p:pic>
      <p:sp>
        <p:nvSpPr>
          <p:cNvPr id="2" name="Title 1">
            <a:extLst>
              <a:ext uri="{FF2B5EF4-FFF2-40B4-BE49-F238E27FC236}">
                <a16:creationId xmlns:a16="http://schemas.microsoft.com/office/drawing/2014/main" id="{5E126BDF-470C-BA49-87CB-7C8359D2AB24}"/>
              </a:ext>
            </a:extLst>
          </p:cNvPr>
          <p:cNvSpPr>
            <a:spLocks noGrp="1"/>
          </p:cNvSpPr>
          <p:nvPr>
            <p:ph type="title"/>
          </p:nvPr>
        </p:nvSpPr>
        <p:spPr>
          <a:xfrm>
            <a:off x="367667" y="1709738"/>
            <a:ext cx="5478566" cy="2739495"/>
          </a:xfrm>
        </p:spPr>
        <p:txBody>
          <a:bodyPr anchor="b">
            <a:normAutofit/>
          </a:bodyPr>
          <a:lstStyle>
            <a:lvl1pPr>
              <a:defRPr sz="48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E2C327D-A6C4-CE4D-A980-1C1A927AA779}"/>
              </a:ext>
            </a:extLst>
          </p:cNvPr>
          <p:cNvSpPr>
            <a:spLocks noGrp="1"/>
          </p:cNvSpPr>
          <p:nvPr>
            <p:ph type="body" idx="1"/>
          </p:nvPr>
        </p:nvSpPr>
        <p:spPr>
          <a:xfrm>
            <a:off x="367667" y="4677833"/>
            <a:ext cx="11456666" cy="1411817"/>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F0B694CC-F55E-DB4E-AA6B-2DD94C0EE8A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6" name="Slide Number Placeholder 5">
            <a:extLst>
              <a:ext uri="{FF2B5EF4-FFF2-40B4-BE49-F238E27FC236}">
                <a16:creationId xmlns:a16="http://schemas.microsoft.com/office/drawing/2014/main" id="{50C9E302-7B52-EF4E-9107-29877E732AC4}"/>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7" name="Graphic 6" descr="Oklahoma Education Logo">
            <a:extLst>
              <a:ext uri="{FF2B5EF4-FFF2-40B4-BE49-F238E27FC236}">
                <a16:creationId xmlns:a16="http://schemas.microsoft.com/office/drawing/2014/main" id="{1E499C7F-02C9-2640-A936-77FC4412B34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71868" y="6246549"/>
            <a:ext cx="1502796" cy="481894"/>
          </a:xfrm>
          <a:prstGeom prst="rect">
            <a:avLst/>
          </a:prstGeom>
        </p:spPr>
      </p:pic>
      <p:cxnSp>
        <p:nvCxnSpPr>
          <p:cNvPr id="8" name="Straight Connector 7">
            <a:extLst>
              <a:ext uri="{FF2B5EF4-FFF2-40B4-BE49-F238E27FC236}">
                <a16:creationId xmlns:a16="http://schemas.microsoft.com/office/drawing/2014/main" id="{C0BB45A8-54DE-6949-83FD-DFC1AB478E08}"/>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502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EDBF6-B3C0-4448-B3B0-4AED9AE27A08}"/>
              </a:ext>
            </a:extLst>
          </p:cNvPr>
          <p:cNvSpPr>
            <a:spLocks noGrp="1"/>
          </p:cNvSpPr>
          <p:nvPr>
            <p:ph type="title"/>
          </p:nvPr>
        </p:nvSpPr>
        <p:spPr>
          <a:xfrm>
            <a:off x="294199" y="365125"/>
            <a:ext cx="11526741"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42A71B8-5394-8D46-9268-DB3868854A00}"/>
              </a:ext>
            </a:extLst>
          </p:cNvPr>
          <p:cNvSpPr>
            <a:spLocks noGrp="1"/>
          </p:cNvSpPr>
          <p:nvPr>
            <p:ph sz="half" idx="1"/>
          </p:nvPr>
        </p:nvSpPr>
        <p:spPr>
          <a:xfrm>
            <a:off x="294199"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48440E6-D004-684C-863D-9F5E002A39E1}"/>
              </a:ext>
            </a:extLst>
          </p:cNvPr>
          <p:cNvSpPr>
            <a:spLocks noGrp="1"/>
          </p:cNvSpPr>
          <p:nvPr>
            <p:ph sz="half" idx="2"/>
          </p:nvPr>
        </p:nvSpPr>
        <p:spPr>
          <a:xfrm>
            <a:off x="6172202" y="1825625"/>
            <a:ext cx="5648739"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a:extLst>
              <a:ext uri="{FF2B5EF4-FFF2-40B4-BE49-F238E27FC236}">
                <a16:creationId xmlns:a16="http://schemas.microsoft.com/office/drawing/2014/main" id="{91CC62E5-43FF-4869-81F5-A3EEE1FC4B96}"/>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2" name="Slide Number Placeholder 5">
            <a:extLst>
              <a:ext uri="{FF2B5EF4-FFF2-40B4-BE49-F238E27FC236}">
                <a16:creationId xmlns:a16="http://schemas.microsoft.com/office/drawing/2014/main" id="{70221BA5-BC7B-47AF-B0E5-B079C94BEA25}"/>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3" name="Graphic 12" descr="Oklahoma Education Logo">
            <a:extLst>
              <a:ext uri="{FF2B5EF4-FFF2-40B4-BE49-F238E27FC236}">
                <a16:creationId xmlns:a16="http://schemas.microsoft.com/office/drawing/2014/main" id="{05517D33-0635-4607-92A5-4BCFC847FA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4" name="Straight Connector 13">
            <a:extLst>
              <a:ext uri="{FF2B5EF4-FFF2-40B4-BE49-F238E27FC236}">
                <a16:creationId xmlns:a16="http://schemas.microsoft.com/office/drawing/2014/main" id="{A70DBB6B-C13B-465A-91CC-ED4D153A4BFF}"/>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289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9697-1940-6442-9D76-0F21BB6966CB}"/>
              </a:ext>
            </a:extLst>
          </p:cNvPr>
          <p:cNvSpPr>
            <a:spLocks noGrp="1"/>
          </p:cNvSpPr>
          <p:nvPr>
            <p:ph type="title"/>
          </p:nvPr>
        </p:nvSpPr>
        <p:spPr>
          <a:xfrm>
            <a:off x="294199" y="365125"/>
            <a:ext cx="11526742"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4321A28-5F0C-8241-A6C2-115CC37EDF3A}"/>
              </a:ext>
            </a:extLst>
          </p:cNvPr>
          <p:cNvSpPr>
            <a:spLocks noGrp="1"/>
          </p:cNvSpPr>
          <p:nvPr>
            <p:ph type="body" idx="1"/>
          </p:nvPr>
        </p:nvSpPr>
        <p:spPr>
          <a:xfrm>
            <a:off x="294200" y="1703465"/>
            <a:ext cx="56487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a:extLst>
              <a:ext uri="{FF2B5EF4-FFF2-40B4-BE49-F238E27FC236}">
                <a16:creationId xmlns:a16="http://schemas.microsoft.com/office/drawing/2014/main" id="{6A645B84-0291-5246-9B48-FBDDD0AAE87D}"/>
              </a:ext>
            </a:extLst>
          </p:cNvPr>
          <p:cNvSpPr>
            <a:spLocks noGrp="1"/>
          </p:cNvSpPr>
          <p:nvPr>
            <p:ph type="body" sz="quarter" idx="3"/>
          </p:nvPr>
        </p:nvSpPr>
        <p:spPr>
          <a:xfrm>
            <a:off x="6172202" y="1703465"/>
            <a:ext cx="564873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Footer Placeholder 4">
            <a:extLst>
              <a:ext uri="{FF2B5EF4-FFF2-40B4-BE49-F238E27FC236}">
                <a16:creationId xmlns:a16="http://schemas.microsoft.com/office/drawing/2014/main" id="{0A5A0CBC-B355-4D7F-A07D-585200416168}"/>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4" name="Slide Number Placeholder 5">
            <a:extLst>
              <a:ext uri="{FF2B5EF4-FFF2-40B4-BE49-F238E27FC236}">
                <a16:creationId xmlns:a16="http://schemas.microsoft.com/office/drawing/2014/main" id="{E64CA248-2EA2-41C9-8849-DE36B4060B0E}"/>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5" name="Graphic 14" descr="Oklahoma Education Logo">
            <a:extLst>
              <a:ext uri="{FF2B5EF4-FFF2-40B4-BE49-F238E27FC236}">
                <a16:creationId xmlns:a16="http://schemas.microsoft.com/office/drawing/2014/main" id="{3484C467-A985-4790-93AD-D2A7E4B95F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6" name="Straight Connector 15">
            <a:extLst>
              <a:ext uri="{FF2B5EF4-FFF2-40B4-BE49-F238E27FC236}">
                <a16:creationId xmlns:a16="http://schemas.microsoft.com/office/drawing/2014/main" id="{B732DEEC-78F4-4E06-85F2-4B693D8A84FA}"/>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8A0D76EF-4B4A-4E21-ABCC-93E0076A3B0F}"/>
              </a:ext>
            </a:extLst>
          </p:cNvPr>
          <p:cNvSpPr>
            <a:spLocks noGrp="1"/>
          </p:cNvSpPr>
          <p:nvPr>
            <p:ph sz="half" idx="13"/>
          </p:nvPr>
        </p:nvSpPr>
        <p:spPr>
          <a:xfrm>
            <a:off x="294199"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BF99EAC2-23F7-42BC-8347-879256553DA2}"/>
              </a:ext>
            </a:extLst>
          </p:cNvPr>
          <p:cNvSpPr>
            <a:spLocks noGrp="1"/>
          </p:cNvSpPr>
          <p:nvPr>
            <p:ph sz="half" idx="2"/>
          </p:nvPr>
        </p:nvSpPr>
        <p:spPr>
          <a:xfrm>
            <a:off x="6172202" y="2527377"/>
            <a:ext cx="5648739" cy="36495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616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CC9C-B94E-B94A-8771-767CE87AF99C}"/>
              </a:ext>
            </a:extLst>
          </p:cNvPr>
          <p:cNvSpPr>
            <a:spLocks noGrp="1"/>
          </p:cNvSpPr>
          <p:nvPr>
            <p:ph type="title"/>
          </p:nvPr>
        </p:nvSpPr>
        <p:spPr>
          <a:xfrm>
            <a:off x="294198" y="365125"/>
            <a:ext cx="11570700" cy="1325563"/>
          </a:xfrm>
        </p:spPr>
        <p:txBody>
          <a:bodyPr/>
          <a:lstStyle/>
          <a:p>
            <a:r>
              <a:rPr lang="en-US" dirty="0"/>
              <a:t>Click to edit Master title style</a:t>
            </a:r>
          </a:p>
        </p:txBody>
      </p:sp>
      <p:sp>
        <p:nvSpPr>
          <p:cNvPr id="9" name="Footer Placeholder 4">
            <a:extLst>
              <a:ext uri="{FF2B5EF4-FFF2-40B4-BE49-F238E27FC236}">
                <a16:creationId xmlns:a16="http://schemas.microsoft.com/office/drawing/2014/main" id="{D15CA6CD-B9CA-429B-B07F-2541A46611C7}"/>
              </a:ext>
            </a:extLst>
          </p:cNvPr>
          <p:cNvSpPr>
            <a:spLocks noGrp="1"/>
          </p:cNvSpPr>
          <p:nvPr>
            <p:ph type="ftr" sz="quarter" idx="11"/>
          </p:nvPr>
        </p:nvSpPr>
        <p:spPr>
          <a:xfrm>
            <a:off x="513829" y="6363318"/>
            <a:ext cx="5966098" cy="365125"/>
          </a:xfrm>
        </p:spPr>
        <p:txBody>
          <a:bodyPr/>
          <a:lstStyle/>
          <a:p>
            <a:r>
              <a:rPr lang="en-US"/>
              <a:t>Presentation Title</a:t>
            </a:r>
            <a:endParaRPr lang="en-US" dirty="0"/>
          </a:p>
        </p:txBody>
      </p:sp>
      <p:sp>
        <p:nvSpPr>
          <p:cNvPr id="10" name="Slide Number Placeholder 5">
            <a:extLst>
              <a:ext uri="{FF2B5EF4-FFF2-40B4-BE49-F238E27FC236}">
                <a16:creationId xmlns:a16="http://schemas.microsoft.com/office/drawing/2014/main" id="{CBE7D3E4-4F5B-4762-8237-ABFCA6BFEC7B}"/>
              </a:ext>
            </a:extLst>
          </p:cNvPr>
          <p:cNvSpPr>
            <a:spLocks noGrp="1"/>
          </p:cNvSpPr>
          <p:nvPr>
            <p:ph type="sldNum" sz="quarter" idx="12"/>
          </p:nvPr>
        </p:nvSpPr>
        <p:spPr>
          <a:xfrm>
            <a:off x="0" y="6363318"/>
            <a:ext cx="516468" cy="365125"/>
          </a:xfrm>
        </p:spPr>
        <p:txBody>
          <a:bodyPr/>
          <a:lstStyle>
            <a:lvl1pPr algn="r">
              <a:defRPr/>
            </a:lvl1pPr>
          </a:lstStyle>
          <a:p>
            <a:fld id="{D5CA4161-6EC3-4748-B7F3-82EA64CE3DD4}" type="slidenum">
              <a:rPr lang="en-US" smtClean="0"/>
              <a:pPr/>
              <a:t>‹#›</a:t>
            </a:fld>
            <a:endParaRPr lang="en-US" dirty="0"/>
          </a:p>
        </p:txBody>
      </p:sp>
      <p:pic>
        <p:nvPicPr>
          <p:cNvPr id="11" name="Graphic 10" descr="Oklahoma Education Logo">
            <a:extLst>
              <a:ext uri="{FF2B5EF4-FFF2-40B4-BE49-F238E27FC236}">
                <a16:creationId xmlns:a16="http://schemas.microsoft.com/office/drawing/2014/main" id="{BB09BD23-FEF0-4355-8A5C-D7B77BA936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471868" y="6246549"/>
            <a:ext cx="1502796" cy="481894"/>
          </a:xfrm>
          <a:prstGeom prst="rect">
            <a:avLst/>
          </a:prstGeom>
        </p:spPr>
      </p:pic>
      <p:cxnSp>
        <p:nvCxnSpPr>
          <p:cNvPr id="12" name="Straight Connector 11">
            <a:extLst>
              <a:ext uri="{FF2B5EF4-FFF2-40B4-BE49-F238E27FC236}">
                <a16:creationId xmlns:a16="http://schemas.microsoft.com/office/drawing/2014/main" id="{A2ACC9EA-191F-467A-BFF3-3AC0F1985D1C}"/>
              </a:ext>
              <a:ext uri="{C183D7F6-B498-43B3-948B-1728B52AA6E4}">
                <adec:decorative xmlns:adec="http://schemas.microsoft.com/office/drawing/2017/decorative" val="1"/>
              </a:ext>
            </a:extLst>
          </p:cNvPr>
          <p:cNvCxnSpPr/>
          <p:nvPr userDrawn="1"/>
        </p:nvCxnSpPr>
        <p:spPr>
          <a:xfrm>
            <a:off x="513829" y="6412530"/>
            <a:ext cx="0" cy="2667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051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DC2813-3CD3-5449-A15E-A10B42378763}"/>
              </a:ext>
            </a:extLst>
          </p:cNvPr>
          <p:cNvSpPr>
            <a:spLocks noGrp="1"/>
          </p:cNvSpPr>
          <p:nvPr>
            <p:ph type="title"/>
          </p:nvPr>
        </p:nvSpPr>
        <p:spPr>
          <a:xfrm>
            <a:off x="371061" y="365125"/>
            <a:ext cx="1098273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6C0279-A432-554A-B4BA-32BB7BF5EC41}"/>
              </a:ext>
            </a:extLst>
          </p:cNvPr>
          <p:cNvSpPr>
            <a:spLocks noGrp="1"/>
          </p:cNvSpPr>
          <p:nvPr>
            <p:ph type="body" idx="1"/>
          </p:nvPr>
        </p:nvSpPr>
        <p:spPr>
          <a:xfrm>
            <a:off x="371061" y="1825625"/>
            <a:ext cx="10982739"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0E8A69AA-344F-0A44-ADCB-6C46AF2BC557}"/>
              </a:ext>
            </a:extLst>
          </p:cNvPr>
          <p:cNvSpPr>
            <a:spLocks noGrp="1"/>
          </p:cNvSpPr>
          <p:nvPr>
            <p:ph type="ftr" sz="quarter" idx="3"/>
          </p:nvPr>
        </p:nvSpPr>
        <p:spPr>
          <a:xfrm>
            <a:off x="750896" y="6356350"/>
            <a:ext cx="5966098" cy="365125"/>
          </a:xfrm>
          <a:prstGeom prst="rect">
            <a:avLst/>
          </a:prstGeom>
        </p:spPr>
        <p:txBody>
          <a:bodyPr vert="horz" lIns="91440" tIns="45720" rIns="91440" bIns="45720" rtlCol="0" anchor="ctr"/>
          <a:lstStyle>
            <a:lvl1pPr algn="l">
              <a:defRPr sz="1200">
                <a:solidFill>
                  <a:schemeClr val="accent6"/>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6CEFAAAC-834A-4843-BEE0-B1F96C2B5210}"/>
              </a:ext>
            </a:extLst>
          </p:cNvPr>
          <p:cNvSpPr>
            <a:spLocks noGrp="1"/>
          </p:cNvSpPr>
          <p:nvPr>
            <p:ph type="sldNum" sz="quarter" idx="4"/>
          </p:nvPr>
        </p:nvSpPr>
        <p:spPr>
          <a:xfrm>
            <a:off x="129309" y="6356350"/>
            <a:ext cx="621587" cy="365125"/>
          </a:xfrm>
          <a:prstGeom prst="rect">
            <a:avLst/>
          </a:prstGeom>
        </p:spPr>
        <p:txBody>
          <a:bodyPr vert="horz" lIns="91440" tIns="45720" rIns="91440" bIns="45720" rtlCol="0" anchor="ctr"/>
          <a:lstStyle>
            <a:lvl1pPr algn="l">
              <a:defRPr sz="1200">
                <a:solidFill>
                  <a:schemeClr val="accent6"/>
                </a:solidFill>
              </a:defRPr>
            </a:lvl1pPr>
          </a:lstStyle>
          <a:p>
            <a:pPr algn="r"/>
            <a:fld id="{D5CA4161-6EC3-4748-B7F3-82EA64CE3DD4}" type="slidenum">
              <a:rPr lang="en-US" smtClean="0"/>
              <a:pPr algn="r"/>
              <a:t>‹#›</a:t>
            </a:fld>
            <a:endParaRPr lang="en-US" dirty="0"/>
          </a:p>
        </p:txBody>
      </p:sp>
    </p:spTree>
    <p:extLst>
      <p:ext uri="{BB962C8B-B14F-4D97-AF65-F5344CB8AC3E}">
        <p14:creationId xmlns:p14="http://schemas.microsoft.com/office/powerpoint/2010/main" val="2037723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32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9509" y="988828"/>
            <a:ext cx="9702800" cy="4789672"/>
          </a:xfrm>
        </p:spPr>
        <p:txBody>
          <a:bodyPr>
            <a:normAutofit/>
          </a:bodyPr>
          <a:lstStyle/>
          <a:p>
            <a:r>
              <a:rPr lang="en-US" dirty="0">
                <a:solidFill>
                  <a:srgbClr val="00B050"/>
                </a:solidFill>
                <a:latin typeface="Times New Roman" panose="02020603050405020304" pitchFamily="18" charset="0"/>
                <a:cs typeface="Times New Roman" panose="02020603050405020304" pitchFamily="18" charset="0"/>
              </a:rPr>
              <a:t>2023-2024</a:t>
            </a:r>
            <a:br>
              <a:rPr lang="en-US" dirty="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Closeout Procedures in the Grants Management System (GMS)</a:t>
            </a:r>
            <a:br>
              <a:rPr lang="en-US" dirty="0">
                <a:solidFill>
                  <a:srgbClr val="00B050"/>
                </a:solidFill>
                <a:latin typeface="Times New Roman" panose="02020603050405020304" pitchFamily="18" charset="0"/>
                <a:cs typeface="Times New Roman" panose="02020603050405020304" pitchFamily="18" charset="0"/>
              </a:rPr>
            </a:br>
            <a:endParaRPr lang="en-US"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275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99" y="91428"/>
            <a:ext cx="11603603" cy="835414"/>
          </a:xfrm>
        </p:spPr>
        <p:txBody>
          <a:bodyPr/>
          <a:lstStyle/>
          <a:p>
            <a:pPr algn="ctr"/>
            <a:r>
              <a:rPr lang="en-US" dirty="0">
                <a:solidFill>
                  <a:srgbClr val="00B050"/>
                </a:solidFill>
                <a:latin typeface="Times New Roman" panose="02020603050405020304" pitchFamily="18" charset="0"/>
                <a:cs typeface="Times New Roman" panose="02020603050405020304" pitchFamily="18" charset="0"/>
              </a:rPr>
              <a:t>Step 8</a:t>
            </a:r>
          </a:p>
        </p:txBody>
      </p:sp>
      <p:sp>
        <p:nvSpPr>
          <p:cNvPr id="3" name="Content Placeholder 2"/>
          <p:cNvSpPr>
            <a:spLocks noGrp="1"/>
          </p:cNvSpPr>
          <p:nvPr>
            <p:ph idx="1"/>
          </p:nvPr>
        </p:nvSpPr>
        <p:spPr>
          <a:xfrm>
            <a:off x="294198" y="850544"/>
            <a:ext cx="11603603" cy="835187"/>
          </a:xfrm>
        </p:spPr>
        <p:txBody>
          <a:bodyPr>
            <a:noAutofit/>
          </a:bodyPr>
          <a:lstStyle/>
          <a:p>
            <a:pPr marL="0" indent="0" algn="ctr">
              <a:buNone/>
            </a:pPr>
            <a:r>
              <a:rPr lang="en-US" sz="1800" dirty="0">
                <a:solidFill>
                  <a:srgbClr val="00B050"/>
                </a:solidFill>
                <a:latin typeface="Times New Roman" panose="02020603050405020304" pitchFamily="18" charset="0"/>
                <a:cs typeface="Times New Roman" panose="02020603050405020304" pitchFamily="18" charset="0"/>
              </a:rPr>
              <a:t>Make sure all claims state “Approved” in the Status box  </a:t>
            </a:r>
          </a:p>
          <a:p>
            <a:pPr marL="0" indent="0" algn="ctr">
              <a:buNone/>
            </a:pPr>
            <a:r>
              <a:rPr lang="en-US" sz="1800" dirty="0">
                <a:solidFill>
                  <a:srgbClr val="00B050"/>
                </a:solidFill>
                <a:latin typeface="Times New Roman" panose="02020603050405020304" pitchFamily="18" charset="0"/>
                <a:cs typeface="Times New Roman" panose="02020603050405020304" pitchFamily="18" charset="0"/>
              </a:rPr>
              <a:t>If any claim is not in an approved status, the LEA cannot close out</a:t>
            </a:r>
          </a:p>
          <a:p>
            <a:pPr marL="0" indent="0" algn="ctr">
              <a:buNone/>
            </a:pPr>
            <a:endParaRPr lang="en-US" sz="1800" dirty="0">
              <a:latin typeface="Times New Roman" panose="02020603050405020304" pitchFamily="18" charset="0"/>
              <a:cs typeface="Times New Roman" panose="02020603050405020304" pitchFamily="18" charset="0"/>
            </a:endParaRPr>
          </a:p>
          <a:p>
            <a:pPr marL="0" indent="0" algn="ctr">
              <a:buNone/>
            </a:pPr>
            <a:r>
              <a:rPr lang="en-US" sz="1800" dirty="0"/>
              <a:t> </a:t>
            </a:r>
            <a:endParaRPr lang="en-US" sz="2400" dirty="0"/>
          </a:p>
        </p:txBody>
      </p:sp>
      <p:pic>
        <p:nvPicPr>
          <p:cNvPr id="8" name="Picture 7">
            <a:extLst>
              <a:ext uri="{FF2B5EF4-FFF2-40B4-BE49-F238E27FC236}">
                <a16:creationId xmlns:a16="http://schemas.microsoft.com/office/drawing/2014/main" id="{C8FBE8D0-3D9F-42D4-AFFD-396AEA8FA94E}"/>
              </a:ext>
            </a:extLst>
          </p:cNvPr>
          <p:cNvPicPr>
            <a:picLocks noChangeAspect="1"/>
          </p:cNvPicPr>
          <p:nvPr/>
        </p:nvPicPr>
        <p:blipFill>
          <a:blip r:embed="rId3"/>
          <a:stretch>
            <a:fillRect/>
          </a:stretch>
        </p:blipFill>
        <p:spPr>
          <a:xfrm>
            <a:off x="958585" y="1997001"/>
            <a:ext cx="10274828" cy="2863997"/>
          </a:xfrm>
          <a:prstGeom prst="rect">
            <a:avLst/>
          </a:prstGeom>
        </p:spPr>
      </p:pic>
      <p:sp>
        <p:nvSpPr>
          <p:cNvPr id="9" name="Oval 8">
            <a:extLst>
              <a:ext uri="{FF2B5EF4-FFF2-40B4-BE49-F238E27FC236}">
                <a16:creationId xmlns:a16="http://schemas.microsoft.com/office/drawing/2014/main" id="{DA12A6ED-EDFB-433C-8AFA-E2DD727C8EF7}"/>
              </a:ext>
            </a:extLst>
          </p:cNvPr>
          <p:cNvSpPr/>
          <p:nvPr/>
        </p:nvSpPr>
        <p:spPr>
          <a:xfrm>
            <a:off x="8431078" y="2859436"/>
            <a:ext cx="1084881" cy="20380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7442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9</a:t>
            </a:r>
          </a:p>
        </p:txBody>
      </p:sp>
      <p:sp>
        <p:nvSpPr>
          <p:cNvPr id="4" name="TextBox 3"/>
          <p:cNvSpPr txBox="1"/>
          <p:nvPr/>
        </p:nvSpPr>
        <p:spPr>
          <a:xfrm>
            <a:off x="2099368" y="1407006"/>
            <a:ext cx="8359082" cy="830997"/>
          </a:xfrm>
          <a:prstGeom prst="rect">
            <a:avLst/>
          </a:prstGeom>
          <a:noFill/>
        </p:spPr>
        <p:txBody>
          <a:bodyPr wrap="square" rtlCol="0">
            <a:spAutoFit/>
          </a:bodyPr>
          <a:lstStyle/>
          <a:p>
            <a:r>
              <a:rPr lang="en-US" sz="2400" dirty="0">
                <a:solidFill>
                  <a:srgbClr val="00B050"/>
                </a:solidFill>
                <a:latin typeface="Times New Roman" panose="02020603050405020304" pitchFamily="18" charset="0"/>
                <a:cs typeface="Times New Roman" panose="02020603050405020304" pitchFamily="18" charset="0"/>
              </a:rPr>
              <a:t>Click the “Create Closeout Rep” button under the Closeout Report section</a:t>
            </a:r>
          </a:p>
        </p:txBody>
      </p:sp>
      <p:sp>
        <p:nvSpPr>
          <p:cNvPr id="3" name="TextBox 2"/>
          <p:cNvSpPr txBox="1"/>
          <p:nvPr/>
        </p:nvSpPr>
        <p:spPr>
          <a:xfrm>
            <a:off x="2348751" y="3894838"/>
            <a:ext cx="7178440" cy="1200329"/>
          </a:xfrm>
          <a:prstGeom prst="rect">
            <a:avLst/>
          </a:prstGeom>
          <a:noFill/>
        </p:spPr>
        <p:txBody>
          <a:bodyPr wrap="square" rtlCol="0">
            <a:spAutoFit/>
          </a:bodyPr>
          <a:lstStyle/>
          <a:p>
            <a:pPr algn="ctr"/>
            <a:r>
              <a:rPr lang="en-US" sz="2400" b="1" dirty="0">
                <a:solidFill>
                  <a:srgbClr val="00B050"/>
                </a:solidFill>
                <a:latin typeface="Times New Roman" panose="02020603050405020304" pitchFamily="18" charset="0"/>
                <a:cs typeface="Times New Roman" panose="02020603050405020304" pitchFamily="18" charset="0"/>
              </a:rPr>
              <a:t>Again, you must verify that all Summary Expenditure Reports have been approved before taking this step.</a:t>
            </a:r>
          </a:p>
        </p:txBody>
      </p:sp>
      <p:pic>
        <p:nvPicPr>
          <p:cNvPr id="7" name="Picture 6"/>
          <p:cNvPicPr>
            <a:picLocks noChangeAspect="1"/>
          </p:cNvPicPr>
          <p:nvPr/>
        </p:nvPicPr>
        <p:blipFill>
          <a:blip r:embed="rId3"/>
          <a:stretch>
            <a:fillRect/>
          </a:stretch>
        </p:blipFill>
        <p:spPr>
          <a:xfrm>
            <a:off x="1943101" y="2615686"/>
            <a:ext cx="7943849" cy="1109044"/>
          </a:xfrm>
          <a:prstGeom prst="rect">
            <a:avLst/>
          </a:prstGeom>
        </p:spPr>
      </p:pic>
      <p:sp>
        <p:nvSpPr>
          <p:cNvPr id="8" name="Oval 7"/>
          <p:cNvSpPr/>
          <p:nvPr/>
        </p:nvSpPr>
        <p:spPr>
          <a:xfrm>
            <a:off x="4752976" y="2924176"/>
            <a:ext cx="1914525" cy="3429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1801091" y="2550007"/>
            <a:ext cx="1462060" cy="3741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176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10</a:t>
            </a:r>
          </a:p>
        </p:txBody>
      </p:sp>
      <p:sp>
        <p:nvSpPr>
          <p:cNvPr id="4" name="TextBox 3"/>
          <p:cNvSpPr txBox="1"/>
          <p:nvPr/>
        </p:nvSpPr>
        <p:spPr>
          <a:xfrm>
            <a:off x="1306286" y="1399881"/>
            <a:ext cx="10471675" cy="830997"/>
          </a:xfrm>
          <a:prstGeom prst="rect">
            <a:avLst/>
          </a:prstGeom>
          <a:noFill/>
        </p:spPr>
        <p:txBody>
          <a:bodyPr wrap="square" rtlCol="0">
            <a:spAutoFit/>
          </a:bodyPr>
          <a:lstStyle/>
          <a:p>
            <a:endParaRPr lang="en-US" sz="2400" dirty="0"/>
          </a:p>
          <a:p>
            <a:r>
              <a:rPr lang="en-US" sz="2400" dirty="0">
                <a:solidFill>
                  <a:srgbClr val="00B050"/>
                </a:solidFill>
                <a:latin typeface="Times New Roman" panose="02020603050405020304" pitchFamily="18" charset="0"/>
                <a:cs typeface="Times New Roman" panose="02020603050405020304" pitchFamily="18" charset="0"/>
              </a:rPr>
              <a:t>Verify that all amounts listed under the OSDE Payments column are accurate</a:t>
            </a:r>
          </a:p>
        </p:txBody>
      </p:sp>
      <p:sp>
        <p:nvSpPr>
          <p:cNvPr id="9" name="Oval 8"/>
          <p:cNvSpPr/>
          <p:nvPr/>
        </p:nvSpPr>
        <p:spPr>
          <a:xfrm>
            <a:off x="7562851" y="3095625"/>
            <a:ext cx="1247775" cy="2009775"/>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2"/>
          <a:stretch>
            <a:fillRect/>
          </a:stretch>
        </p:blipFill>
        <p:spPr>
          <a:xfrm>
            <a:off x="1695762" y="2542881"/>
            <a:ext cx="8829252" cy="2814483"/>
          </a:xfrm>
          <a:prstGeom prst="rect">
            <a:avLst/>
          </a:prstGeom>
        </p:spPr>
      </p:pic>
      <p:sp>
        <p:nvSpPr>
          <p:cNvPr id="11" name="Oval 10"/>
          <p:cNvSpPr/>
          <p:nvPr/>
        </p:nvSpPr>
        <p:spPr>
          <a:xfrm>
            <a:off x="7658101" y="2466975"/>
            <a:ext cx="1152525" cy="289038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6541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11</a:t>
            </a:r>
          </a:p>
        </p:txBody>
      </p:sp>
      <p:sp>
        <p:nvSpPr>
          <p:cNvPr id="4" name="TextBox 3"/>
          <p:cNvSpPr txBox="1"/>
          <p:nvPr/>
        </p:nvSpPr>
        <p:spPr>
          <a:xfrm>
            <a:off x="2029137" y="1297751"/>
            <a:ext cx="8319886" cy="830997"/>
          </a:xfrm>
          <a:prstGeom prst="rect">
            <a:avLst/>
          </a:prstGeom>
          <a:noFill/>
        </p:spPr>
        <p:txBody>
          <a:bodyPr wrap="square" rtlCol="0">
            <a:spAutoFit/>
          </a:bodyPr>
          <a:lstStyle/>
          <a:p>
            <a:r>
              <a:rPr lang="en-US" sz="2400" dirty="0">
                <a:solidFill>
                  <a:srgbClr val="00B050"/>
                </a:solidFill>
                <a:latin typeface="Times New Roman" panose="02020603050405020304" pitchFamily="18" charset="0"/>
                <a:cs typeface="Times New Roman" panose="02020603050405020304" pitchFamily="18" charset="0"/>
              </a:rPr>
              <a:t>Verify the amounts match exactly what the LEA has on record of actually being reimbursed by OSDE</a:t>
            </a:r>
          </a:p>
        </p:txBody>
      </p:sp>
      <p:pic>
        <p:nvPicPr>
          <p:cNvPr id="7" name="Picture 6"/>
          <p:cNvPicPr>
            <a:picLocks noChangeAspect="1"/>
          </p:cNvPicPr>
          <p:nvPr/>
        </p:nvPicPr>
        <p:blipFill>
          <a:blip r:embed="rId2"/>
          <a:stretch>
            <a:fillRect/>
          </a:stretch>
        </p:blipFill>
        <p:spPr>
          <a:xfrm>
            <a:off x="5914813" y="4174847"/>
            <a:ext cx="3638550" cy="323850"/>
          </a:xfrm>
          <a:prstGeom prst="rect">
            <a:avLst/>
          </a:prstGeom>
        </p:spPr>
      </p:pic>
      <p:pic>
        <p:nvPicPr>
          <p:cNvPr id="8" name="Picture 7"/>
          <p:cNvPicPr>
            <a:picLocks noChangeAspect="1"/>
          </p:cNvPicPr>
          <p:nvPr/>
        </p:nvPicPr>
        <p:blipFill>
          <a:blip r:embed="rId3"/>
          <a:stretch>
            <a:fillRect/>
          </a:stretch>
        </p:blipFill>
        <p:spPr>
          <a:xfrm>
            <a:off x="1661582" y="2128748"/>
            <a:ext cx="7771778" cy="2369951"/>
          </a:xfrm>
          <a:prstGeom prst="rect">
            <a:avLst/>
          </a:prstGeom>
        </p:spPr>
      </p:pic>
      <p:pic>
        <p:nvPicPr>
          <p:cNvPr id="10" name="Picture 9"/>
          <p:cNvPicPr>
            <a:picLocks noChangeAspect="1"/>
          </p:cNvPicPr>
          <p:nvPr/>
        </p:nvPicPr>
        <p:blipFill>
          <a:blip r:embed="rId4"/>
          <a:stretch>
            <a:fillRect/>
          </a:stretch>
        </p:blipFill>
        <p:spPr>
          <a:xfrm>
            <a:off x="1803133" y="4831277"/>
            <a:ext cx="2470835" cy="1012260"/>
          </a:xfrm>
          <a:prstGeom prst="rect">
            <a:avLst/>
          </a:prstGeom>
        </p:spPr>
      </p:pic>
      <p:cxnSp>
        <p:nvCxnSpPr>
          <p:cNvPr id="13" name="Straight Arrow Connector 12"/>
          <p:cNvCxnSpPr/>
          <p:nvPr/>
        </p:nvCxnSpPr>
        <p:spPr>
          <a:xfrm flipV="1">
            <a:off x="4161323" y="4439050"/>
            <a:ext cx="4581625" cy="743768"/>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pic>
        <p:nvPicPr>
          <p:cNvPr id="18" name="Picture 17"/>
          <p:cNvPicPr>
            <a:picLocks noChangeAspect="1"/>
          </p:cNvPicPr>
          <p:nvPr/>
        </p:nvPicPr>
        <p:blipFill>
          <a:blip r:embed="rId5"/>
          <a:stretch>
            <a:fillRect/>
          </a:stretch>
        </p:blipFill>
        <p:spPr>
          <a:xfrm>
            <a:off x="5445857" y="5199175"/>
            <a:ext cx="3508846" cy="196299"/>
          </a:xfrm>
          <a:prstGeom prst="rect">
            <a:avLst/>
          </a:prstGeom>
        </p:spPr>
      </p:pic>
    </p:spTree>
    <p:extLst>
      <p:ext uri="{BB962C8B-B14F-4D97-AF65-F5344CB8AC3E}">
        <p14:creationId xmlns:p14="http://schemas.microsoft.com/office/powerpoint/2010/main" val="630445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12</a:t>
            </a:r>
          </a:p>
        </p:txBody>
      </p:sp>
      <p:sp>
        <p:nvSpPr>
          <p:cNvPr id="4" name="TextBox 3"/>
          <p:cNvSpPr txBox="1"/>
          <p:nvPr/>
        </p:nvSpPr>
        <p:spPr>
          <a:xfrm>
            <a:off x="2029137" y="1297750"/>
            <a:ext cx="8319886" cy="1569660"/>
          </a:xfrm>
          <a:prstGeom prst="rect">
            <a:avLst/>
          </a:prstGeom>
          <a:noFill/>
        </p:spPr>
        <p:txBody>
          <a:bodyPr wrap="square" rtlCol="0">
            <a:spAutoFit/>
          </a:bodyPr>
          <a:lstStyle/>
          <a:p>
            <a:endParaRPr lang="en-US" sz="2400" dirty="0"/>
          </a:p>
          <a:p>
            <a:r>
              <a:rPr lang="en-US" sz="2400" dirty="0">
                <a:solidFill>
                  <a:srgbClr val="00B050"/>
                </a:solidFill>
                <a:latin typeface="Times New Roman" panose="02020603050405020304" pitchFamily="18" charset="0"/>
                <a:cs typeface="Times New Roman" panose="02020603050405020304" pitchFamily="18" charset="0"/>
              </a:rPr>
              <a:t>If all information is correct, select the Expenditure Period End Date of “6-30-2024”</a:t>
            </a:r>
          </a:p>
          <a:p>
            <a:endParaRPr lang="en-US" sz="2400" dirty="0"/>
          </a:p>
        </p:txBody>
      </p:sp>
      <p:pic>
        <p:nvPicPr>
          <p:cNvPr id="3" name="Picture 2"/>
          <p:cNvPicPr>
            <a:picLocks noChangeAspect="1"/>
          </p:cNvPicPr>
          <p:nvPr/>
        </p:nvPicPr>
        <p:blipFill>
          <a:blip r:embed="rId2"/>
          <a:stretch>
            <a:fillRect/>
          </a:stretch>
        </p:blipFill>
        <p:spPr>
          <a:xfrm>
            <a:off x="3114676" y="3248025"/>
            <a:ext cx="4824412" cy="895351"/>
          </a:xfrm>
          <a:prstGeom prst="rect">
            <a:avLst/>
          </a:prstGeom>
        </p:spPr>
      </p:pic>
    </p:spTree>
    <p:extLst>
      <p:ext uri="{BB962C8B-B14F-4D97-AF65-F5344CB8AC3E}">
        <p14:creationId xmlns:p14="http://schemas.microsoft.com/office/powerpoint/2010/main" val="2288623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13</a:t>
            </a:r>
          </a:p>
        </p:txBody>
      </p:sp>
      <p:sp>
        <p:nvSpPr>
          <p:cNvPr id="4" name="TextBox 3"/>
          <p:cNvSpPr txBox="1"/>
          <p:nvPr/>
        </p:nvSpPr>
        <p:spPr>
          <a:xfrm>
            <a:off x="1885507" y="1297750"/>
            <a:ext cx="8654902" cy="3046988"/>
          </a:xfrm>
          <a:prstGeom prst="rect">
            <a:avLst/>
          </a:prstGeom>
          <a:noFill/>
        </p:spPr>
        <p:txBody>
          <a:bodyPr wrap="square" rtlCol="0">
            <a:spAutoFit/>
          </a:bodyPr>
          <a:lstStyle/>
          <a:p>
            <a:endParaRPr lang="en-US" sz="2400" dirty="0"/>
          </a:p>
          <a:p>
            <a:r>
              <a:rPr lang="en-US" sz="2400" dirty="0">
                <a:solidFill>
                  <a:srgbClr val="00B050"/>
                </a:solidFill>
                <a:latin typeface="Times New Roman" panose="02020603050405020304" pitchFamily="18" charset="0"/>
                <a:cs typeface="Times New Roman" panose="02020603050405020304" pitchFamily="18" charset="0"/>
              </a:rPr>
              <a:t>The “Final Expenditure” box will automatically be checked and carryover amount will appear (if funds remain).  This screen indicates what the LEA had available in the grant program in the 2023-2024 fiscal year and the amount of funds that are eligible to carryover into the 2024-2025 fiscal year.  Should any funds show on Funds on Hand, stop the closeout process and contact your finance specialist. </a:t>
            </a:r>
          </a:p>
        </p:txBody>
      </p:sp>
      <p:pic>
        <p:nvPicPr>
          <p:cNvPr id="3" name="Picture 2"/>
          <p:cNvPicPr>
            <a:picLocks noChangeAspect="1"/>
          </p:cNvPicPr>
          <p:nvPr/>
        </p:nvPicPr>
        <p:blipFill>
          <a:blip r:embed="rId2"/>
          <a:stretch>
            <a:fillRect/>
          </a:stretch>
        </p:blipFill>
        <p:spPr>
          <a:xfrm>
            <a:off x="1991879" y="4466122"/>
            <a:ext cx="5686425" cy="1280160"/>
          </a:xfrm>
          <a:prstGeom prst="rect">
            <a:avLst/>
          </a:prstGeom>
        </p:spPr>
      </p:pic>
    </p:spTree>
    <p:extLst>
      <p:ext uri="{BB962C8B-B14F-4D97-AF65-F5344CB8AC3E}">
        <p14:creationId xmlns:p14="http://schemas.microsoft.com/office/powerpoint/2010/main" val="3459923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50"/>
                </a:solidFill>
                <a:latin typeface="Times New Roman" panose="02020603050405020304" pitchFamily="18" charset="0"/>
                <a:cs typeface="Times New Roman" panose="02020603050405020304" pitchFamily="18" charset="0"/>
              </a:rPr>
              <a:t>Step 14</a:t>
            </a:r>
          </a:p>
        </p:txBody>
      </p:sp>
      <p:sp>
        <p:nvSpPr>
          <p:cNvPr id="3" name="Content Placeholder 2"/>
          <p:cNvSpPr>
            <a:spLocks noGrp="1"/>
          </p:cNvSpPr>
          <p:nvPr>
            <p:ph idx="1"/>
          </p:nvPr>
        </p:nvSpPr>
        <p:spPr>
          <a:xfrm>
            <a:off x="294199" y="1614055"/>
            <a:ext cx="11603603" cy="4562908"/>
          </a:xfrm>
        </p:spPr>
        <p:txBody>
          <a:bodyPr>
            <a:normAutofit/>
          </a:bodyPr>
          <a:lstStyle/>
          <a:p>
            <a:pPr marL="0" indent="0">
              <a:buNone/>
            </a:pPr>
            <a:r>
              <a:rPr lang="en-US" sz="2400" dirty="0">
                <a:solidFill>
                  <a:srgbClr val="00B050"/>
                </a:solidFill>
                <a:latin typeface="Times New Roman" panose="02020603050405020304" pitchFamily="18" charset="0"/>
                <a:cs typeface="Times New Roman" panose="02020603050405020304" pitchFamily="18" charset="0"/>
              </a:rPr>
              <a:t>Districts are required to upload a single Time and Effort Report if any federal funds were coded to object 100.  </a:t>
            </a:r>
          </a:p>
          <a:p>
            <a:pPr marL="0" indent="0">
              <a:buNone/>
            </a:pPr>
            <a:r>
              <a:rPr lang="en-US" sz="2400" dirty="0">
                <a:solidFill>
                  <a:srgbClr val="00B050"/>
                </a:solidFill>
                <a:latin typeface="Times New Roman" panose="02020603050405020304" pitchFamily="18" charset="0"/>
                <a:cs typeface="Times New Roman" panose="02020603050405020304" pitchFamily="18" charset="0"/>
              </a:rPr>
              <a:t>Districts are required to upload a Vendor Performance Form for </a:t>
            </a:r>
            <a:r>
              <a:rPr lang="en-US" sz="2400" u="sng" dirty="0">
                <a:solidFill>
                  <a:srgbClr val="00B050"/>
                </a:solidFill>
                <a:latin typeface="Times New Roman" panose="02020603050405020304" pitchFamily="18" charset="0"/>
                <a:cs typeface="Times New Roman" panose="02020603050405020304" pitchFamily="18" charset="0"/>
              </a:rPr>
              <a:t>each</a:t>
            </a:r>
            <a:r>
              <a:rPr lang="en-US" sz="2400" dirty="0">
                <a:solidFill>
                  <a:srgbClr val="00B050"/>
                </a:solidFill>
                <a:latin typeface="Times New Roman" panose="02020603050405020304" pitchFamily="18" charset="0"/>
                <a:cs typeface="Times New Roman" panose="02020603050405020304" pitchFamily="18" charset="0"/>
              </a:rPr>
              <a:t> vendor coded to object 300.  A link is provided at the bottom of the page for a Vendor Performance Review form.</a:t>
            </a:r>
          </a:p>
        </p:txBody>
      </p:sp>
      <p:pic>
        <p:nvPicPr>
          <p:cNvPr id="4" name="Content Placeholder 3"/>
          <p:cNvPicPr>
            <a:picLocks noChangeAspect="1"/>
          </p:cNvPicPr>
          <p:nvPr/>
        </p:nvPicPr>
        <p:blipFill>
          <a:blip r:embed="rId2"/>
          <a:stretch>
            <a:fillRect/>
          </a:stretch>
        </p:blipFill>
        <p:spPr>
          <a:xfrm>
            <a:off x="2723527" y="3685308"/>
            <a:ext cx="6254496" cy="2763983"/>
          </a:xfrm>
          <a:prstGeom prst="rect">
            <a:avLst/>
          </a:prstGeom>
        </p:spPr>
      </p:pic>
      <p:sp>
        <p:nvSpPr>
          <p:cNvPr id="5" name="Oval 4"/>
          <p:cNvSpPr/>
          <p:nvPr/>
        </p:nvSpPr>
        <p:spPr>
          <a:xfrm>
            <a:off x="3283527" y="5921736"/>
            <a:ext cx="1108363" cy="2333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1119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Closeout Process</a:t>
            </a:r>
          </a:p>
        </p:txBody>
      </p:sp>
      <p:sp>
        <p:nvSpPr>
          <p:cNvPr id="4" name="TextBox 3"/>
          <p:cNvSpPr txBox="1"/>
          <p:nvPr/>
        </p:nvSpPr>
        <p:spPr>
          <a:xfrm>
            <a:off x="1885507" y="1316800"/>
            <a:ext cx="8569842" cy="3046988"/>
          </a:xfrm>
          <a:prstGeom prst="rect">
            <a:avLst/>
          </a:prstGeom>
          <a:noFill/>
        </p:spPr>
        <p:txBody>
          <a:bodyPr wrap="square" rtlCol="0">
            <a:spAutoFit/>
          </a:bodyPr>
          <a:lstStyle/>
          <a:p>
            <a:r>
              <a:rPr lang="en-US" sz="2400" dirty="0">
                <a:solidFill>
                  <a:srgbClr val="00B050"/>
                </a:solidFill>
                <a:latin typeface="Times New Roman" panose="02020603050405020304" pitchFamily="18" charset="0"/>
                <a:cs typeface="Times New Roman" panose="02020603050405020304" pitchFamily="18" charset="0"/>
              </a:rPr>
              <a:t>Once all steps have been completed and the LEA has verified that all figures are accurate, the LEA will need to select “Save Page” then will need to select the “Submit to OSDE” tab.  Both buttons are located at the bottom of the closeout page.  The Closeout Report will be forwarded to OSDE staff for review.  Once the submitted report is approved, the LEA will be ready to begin the 2024-25 fiscal year application and budgeting process for the particular grant program upon release of the FY2024-2025 applications.</a:t>
            </a:r>
          </a:p>
        </p:txBody>
      </p:sp>
      <p:grpSp>
        <p:nvGrpSpPr>
          <p:cNvPr id="9" name="Group 8"/>
          <p:cNvGrpSpPr/>
          <p:nvPr/>
        </p:nvGrpSpPr>
        <p:grpSpPr>
          <a:xfrm flipV="1">
            <a:off x="3391966" y="4591751"/>
            <a:ext cx="4986770" cy="45719"/>
            <a:chOff x="2020366" y="4209886"/>
            <a:chExt cx="4986770" cy="381866"/>
          </a:xfrm>
        </p:grpSpPr>
        <p:sp>
          <p:nvSpPr>
            <p:cNvPr id="3" name="TextBox 2"/>
            <p:cNvSpPr txBox="1"/>
            <p:nvPr/>
          </p:nvSpPr>
          <p:spPr>
            <a:xfrm>
              <a:off x="2020366" y="4222420"/>
              <a:ext cx="184731" cy="369332"/>
            </a:xfrm>
            <a:prstGeom prst="rect">
              <a:avLst/>
            </a:prstGeom>
            <a:noFill/>
          </p:spPr>
          <p:txBody>
            <a:bodyPr wrap="none" rtlCol="0">
              <a:spAutoFit/>
            </a:bodyPr>
            <a:lstStyle/>
            <a:p>
              <a:endParaRPr lang="en-US" dirty="0"/>
            </a:p>
          </p:txBody>
        </p:sp>
        <p:sp>
          <p:nvSpPr>
            <p:cNvPr id="5" name="TextBox 4"/>
            <p:cNvSpPr txBox="1"/>
            <p:nvPr/>
          </p:nvSpPr>
          <p:spPr>
            <a:xfrm>
              <a:off x="3831503" y="4218289"/>
              <a:ext cx="1952609" cy="369332"/>
            </a:xfrm>
            <a:prstGeom prst="rect">
              <a:avLst/>
            </a:prstGeom>
            <a:noFill/>
          </p:spPr>
          <p:txBody>
            <a:bodyPr wrap="square" rtlCol="0">
              <a:spAutoFit/>
            </a:bodyPr>
            <a:lstStyle/>
            <a:p>
              <a:pPr algn="ctr"/>
              <a:endParaRPr lang="en-US" dirty="0"/>
            </a:p>
          </p:txBody>
        </p:sp>
        <p:sp>
          <p:nvSpPr>
            <p:cNvPr id="7" name="TextBox 6"/>
            <p:cNvSpPr txBox="1"/>
            <p:nvPr/>
          </p:nvSpPr>
          <p:spPr>
            <a:xfrm>
              <a:off x="6822405" y="4209886"/>
              <a:ext cx="184731" cy="369332"/>
            </a:xfrm>
            <a:prstGeom prst="rect">
              <a:avLst/>
            </a:prstGeom>
            <a:noFill/>
          </p:spPr>
          <p:txBody>
            <a:bodyPr wrap="none" rtlCol="0">
              <a:spAutoFit/>
            </a:bodyPr>
            <a:lstStyle/>
            <a:p>
              <a:endParaRPr lang="en-US" dirty="0"/>
            </a:p>
          </p:txBody>
        </p:sp>
      </p:grpSp>
      <p:pic>
        <p:nvPicPr>
          <p:cNvPr id="10" name="Picture 9"/>
          <p:cNvPicPr>
            <a:picLocks noChangeAspect="1"/>
          </p:cNvPicPr>
          <p:nvPr/>
        </p:nvPicPr>
        <p:blipFill>
          <a:blip r:embed="rId2"/>
          <a:stretch>
            <a:fillRect/>
          </a:stretch>
        </p:blipFill>
        <p:spPr>
          <a:xfrm>
            <a:off x="2583207" y="4911437"/>
            <a:ext cx="8096250" cy="1108364"/>
          </a:xfrm>
          <a:prstGeom prst="rect">
            <a:avLst/>
          </a:prstGeom>
        </p:spPr>
      </p:pic>
    </p:spTree>
    <p:extLst>
      <p:ext uri="{BB962C8B-B14F-4D97-AF65-F5344CB8AC3E}">
        <p14:creationId xmlns:p14="http://schemas.microsoft.com/office/powerpoint/2010/main" val="2005763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4008"/>
            <a:ext cx="8229600" cy="135363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Special Education </a:t>
            </a:r>
            <a:br>
              <a:rPr lang="en-US" dirty="0">
                <a:solidFill>
                  <a:srgbClr val="00B050"/>
                </a:solidFill>
                <a:latin typeface="Times New Roman" panose="02020603050405020304" pitchFamily="18" charset="0"/>
                <a:cs typeface="Times New Roman" panose="02020603050405020304" pitchFamily="18" charset="0"/>
              </a:rPr>
            </a:br>
            <a:r>
              <a:rPr lang="en-US" dirty="0">
                <a:solidFill>
                  <a:srgbClr val="00B050"/>
                </a:solidFill>
                <a:latin typeface="Times New Roman" panose="02020603050405020304" pitchFamily="18" charset="0"/>
                <a:cs typeface="Times New Roman" panose="02020603050405020304" pitchFamily="18" charset="0"/>
              </a:rPr>
              <a:t>Contact Information</a:t>
            </a:r>
          </a:p>
        </p:txBody>
      </p:sp>
      <p:sp>
        <p:nvSpPr>
          <p:cNvPr id="5" name="Content Placeholder 4"/>
          <p:cNvSpPr>
            <a:spLocks noGrp="1"/>
          </p:cNvSpPr>
          <p:nvPr>
            <p:ph idx="1"/>
          </p:nvPr>
        </p:nvSpPr>
        <p:spPr>
          <a:xfrm>
            <a:off x="1981200" y="2020825"/>
            <a:ext cx="8229600" cy="4105339"/>
          </a:xfrm>
        </p:spPr>
        <p:txBody>
          <a:bodyPr>
            <a:normAutofit/>
          </a:bodyPr>
          <a:lstStyle/>
          <a:p>
            <a:pPr>
              <a:buClr>
                <a:srgbClr val="00B050"/>
              </a:buClr>
              <a:buFont typeface="Wingdings" panose="05000000000000000000" pitchFamily="2" charset="2"/>
              <a:buChar char="§"/>
            </a:pPr>
            <a:r>
              <a:rPr lang="en-US" sz="2000" dirty="0">
                <a:solidFill>
                  <a:srgbClr val="00B050"/>
                </a:solidFill>
                <a:latin typeface="Times New Roman" panose="02020603050405020304" pitchFamily="18" charset="0"/>
                <a:cs typeface="Times New Roman" panose="02020603050405020304" pitchFamily="18" charset="0"/>
              </a:rPr>
              <a:t>Mitchell Kern, 		Finance Specialist –      (405) 521-4857</a:t>
            </a:r>
          </a:p>
          <a:p>
            <a:pPr>
              <a:buClr>
                <a:srgbClr val="00B050"/>
              </a:buClr>
              <a:buFont typeface="Wingdings" panose="05000000000000000000" pitchFamily="2" charset="2"/>
              <a:buChar char="§"/>
            </a:pPr>
            <a:r>
              <a:rPr lang="en-US" sz="2000" dirty="0">
                <a:solidFill>
                  <a:srgbClr val="00B050"/>
                </a:solidFill>
                <a:latin typeface="Times New Roman" panose="02020603050405020304" pitchFamily="18" charset="0"/>
                <a:cs typeface="Times New Roman" panose="02020603050405020304" pitchFamily="18" charset="0"/>
              </a:rPr>
              <a:t>Carole Tomlin,		Project Manager–          (405) 521-2335</a:t>
            </a:r>
          </a:p>
          <a:p>
            <a:pPr>
              <a:buClr>
                <a:srgbClr val="00B050"/>
              </a:buClr>
              <a:buFont typeface="Wingdings" panose="05000000000000000000" pitchFamily="2" charset="2"/>
              <a:buChar char="§"/>
            </a:pPr>
            <a:r>
              <a:rPr lang="en-US" sz="2000" dirty="0">
                <a:solidFill>
                  <a:srgbClr val="00B050"/>
                </a:solidFill>
                <a:latin typeface="Times New Roman" panose="02020603050405020304" pitchFamily="18" charset="0"/>
                <a:cs typeface="Times New Roman" panose="02020603050405020304" pitchFamily="18" charset="0"/>
              </a:rPr>
              <a:t>Janet Felton,     	Finance Specialist –      (405) 522-1578</a:t>
            </a:r>
          </a:p>
          <a:p>
            <a:pPr>
              <a:buClr>
                <a:srgbClr val="00B050"/>
              </a:buClr>
              <a:buFont typeface="Wingdings" panose="05000000000000000000" pitchFamily="2" charset="2"/>
              <a:buChar char="§"/>
            </a:pPr>
            <a:r>
              <a:rPr lang="en-US" sz="2000" dirty="0">
                <a:solidFill>
                  <a:srgbClr val="00B050"/>
                </a:solidFill>
                <a:latin typeface="Times New Roman" panose="02020603050405020304" pitchFamily="18" charset="0"/>
                <a:cs typeface="Times New Roman" panose="02020603050405020304" pitchFamily="18" charset="0"/>
              </a:rPr>
              <a:t>Karen Howard</a:t>
            </a:r>
            <a:r>
              <a:rPr lang="en-US" sz="2400" dirty="0">
                <a:solidFill>
                  <a:srgbClr val="00B050"/>
                </a:solidFill>
                <a:latin typeface="Times New Roman" panose="02020603050405020304" pitchFamily="18" charset="0"/>
                <a:cs typeface="Times New Roman" panose="02020603050405020304" pitchFamily="18" charset="0"/>
              </a:rPr>
              <a:t>,</a:t>
            </a:r>
            <a:r>
              <a:rPr lang="en-US" sz="2400" b="1" dirty="0">
                <a:solidFill>
                  <a:srgbClr val="00B050"/>
                </a:solidFill>
                <a:latin typeface="Times New Roman" panose="02020603050405020304" pitchFamily="18" charset="0"/>
                <a:cs typeface="Times New Roman" panose="02020603050405020304" pitchFamily="18" charset="0"/>
              </a:rPr>
              <a:t> 	</a:t>
            </a:r>
            <a:r>
              <a:rPr lang="en-US" sz="2000" dirty="0">
                <a:solidFill>
                  <a:srgbClr val="00B050"/>
                </a:solidFill>
                <a:latin typeface="Times New Roman" panose="02020603050405020304" pitchFamily="18" charset="0"/>
                <a:cs typeface="Times New Roman" panose="02020603050405020304" pitchFamily="18" charset="0"/>
              </a:rPr>
              <a:t>Program Manager–       (405) 521-3587</a:t>
            </a:r>
          </a:p>
          <a:p>
            <a:endParaRPr lang="en-US" sz="2400" dirty="0">
              <a:solidFill>
                <a:srgbClr val="00B050"/>
              </a:solidFill>
              <a:latin typeface="Times New Roman" panose="02020603050405020304" pitchFamily="18" charset="0"/>
              <a:cs typeface="Times New Roman" panose="02020603050405020304" pitchFamily="18" charset="0"/>
            </a:endParaRPr>
          </a:p>
          <a:p>
            <a:pPr marL="0" indent="0">
              <a:buNone/>
            </a:pPr>
            <a:r>
              <a:rPr lang="en-US" sz="2400" dirty="0">
                <a:solidFill>
                  <a:srgbClr val="00B050"/>
                </a:solidFill>
                <a:latin typeface="Times New Roman" panose="02020603050405020304" pitchFamily="18" charset="0"/>
                <a:cs typeface="Times New Roman" panose="02020603050405020304" pitchFamily="18" charset="0"/>
              </a:rPr>
              <a:t>   </a:t>
            </a:r>
            <a:r>
              <a:rPr lang="en-US" sz="2000" dirty="0">
                <a:solidFill>
                  <a:srgbClr val="00B050"/>
                </a:solidFill>
                <a:latin typeface="Times New Roman" panose="02020603050405020304" pitchFamily="18" charset="0"/>
                <a:cs typeface="Times New Roman" panose="02020603050405020304" pitchFamily="18" charset="0"/>
              </a:rPr>
              <a:t>Email address will be as follows:</a:t>
            </a:r>
          </a:p>
          <a:p>
            <a:pPr marL="0" indent="0">
              <a:buNone/>
            </a:pPr>
            <a:r>
              <a:rPr lang="en-US" sz="2000" dirty="0">
                <a:solidFill>
                  <a:srgbClr val="00B050"/>
                </a:solidFill>
                <a:latin typeface="Times New Roman" panose="02020603050405020304" pitchFamily="18" charset="0"/>
                <a:cs typeface="Times New Roman" panose="02020603050405020304" pitchFamily="18" charset="0"/>
              </a:rPr>
              <a:t>   First name.last name@sde.ok.gov</a:t>
            </a:r>
          </a:p>
          <a:p>
            <a:endParaRPr lang="en-US" sz="2400"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210176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74638"/>
            <a:ext cx="8591973" cy="1143000"/>
          </a:xfrm>
        </p:spPr>
        <p:txBody>
          <a:bodyPr>
            <a:normAutofit/>
          </a:bodyPr>
          <a:lstStyle/>
          <a:p>
            <a:pPr algn="ctr"/>
            <a:r>
              <a:rPr lang="en-US" sz="4000" dirty="0">
                <a:solidFill>
                  <a:srgbClr val="00B050"/>
                </a:solidFill>
                <a:latin typeface="Times New Roman" panose="02020603050405020304" pitchFamily="18" charset="0"/>
                <a:cs typeface="Times New Roman" panose="02020603050405020304" pitchFamily="18" charset="0"/>
              </a:rPr>
              <a:t>Close Out Process in GMS</a:t>
            </a:r>
          </a:p>
        </p:txBody>
      </p:sp>
      <p:sp>
        <p:nvSpPr>
          <p:cNvPr id="3" name="Content Placeholder 2"/>
          <p:cNvSpPr>
            <a:spLocks noGrp="1"/>
          </p:cNvSpPr>
          <p:nvPr>
            <p:ph idx="1"/>
          </p:nvPr>
        </p:nvSpPr>
        <p:spPr>
          <a:xfrm>
            <a:off x="1981200" y="1417639"/>
            <a:ext cx="8229600" cy="1878012"/>
          </a:xfrm>
        </p:spPr>
        <p:txBody>
          <a:bodyPr>
            <a:noAutofit/>
          </a:bodyPr>
          <a:lstStyle/>
          <a:p>
            <a:pPr marL="0" indent="0">
              <a:buNone/>
            </a:pPr>
            <a:r>
              <a:rPr lang="en-US" sz="2800" dirty="0">
                <a:solidFill>
                  <a:srgbClr val="00B050"/>
                </a:solidFill>
                <a:latin typeface="Times New Roman" panose="02020603050405020304" pitchFamily="18" charset="0"/>
                <a:cs typeface="Times New Roman" panose="02020603050405020304" pitchFamily="18" charset="0"/>
              </a:rPr>
              <a:t>Once an LEA has completely finished expending funds and received reimbursement for the 2023-2024 fiscal year, the LEA will need to perform the closeout process in the Grants Management System (GMS).  This process will need to be performed for each grant program listed in the IDEA Consolidated application the LEA had an allocation for in the 2023-2024 fiscal year.</a:t>
            </a:r>
          </a:p>
          <a:p>
            <a:pPr marL="0" indent="0">
              <a:buNone/>
            </a:pPr>
            <a:r>
              <a:rPr lang="en-US" sz="2800" dirty="0">
                <a:solidFill>
                  <a:srgbClr val="00B050"/>
                </a:solidFill>
                <a:latin typeface="Times New Roman" panose="02020603050405020304" pitchFamily="18" charset="0"/>
                <a:cs typeface="Times New Roman" panose="02020603050405020304" pitchFamily="18" charset="0"/>
              </a:rPr>
              <a:t>Projects 613, 615, 616, 617, 618, along with High Needs Tier I and Tier II, do not require a closeout to be performed. </a:t>
            </a:r>
          </a:p>
        </p:txBody>
      </p:sp>
      <p:sp>
        <p:nvSpPr>
          <p:cNvPr id="4" name="Content Placeholder 2"/>
          <p:cNvSpPr txBox="1">
            <a:spLocks/>
          </p:cNvSpPr>
          <p:nvPr/>
        </p:nvSpPr>
        <p:spPr>
          <a:xfrm>
            <a:off x="1981200" y="3591688"/>
            <a:ext cx="8229600" cy="98900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bg2">
                    <a:lumMod val="2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2">
                    <a:lumMod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2">
                    <a:lumMod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2">
                    <a:lumMod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2">
                    <a:lumMod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solidFill>
                <a:schemeClr val="tx1"/>
              </a:solidFill>
            </a:endParaRPr>
          </a:p>
        </p:txBody>
      </p:sp>
      <p:sp>
        <p:nvSpPr>
          <p:cNvPr id="5" name="Content Placeholder 2"/>
          <p:cNvSpPr txBox="1">
            <a:spLocks/>
          </p:cNvSpPr>
          <p:nvPr/>
        </p:nvSpPr>
        <p:spPr>
          <a:xfrm>
            <a:off x="1981200" y="4430714"/>
            <a:ext cx="8229600" cy="14382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bg2">
                    <a:lumMod val="2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2">
                    <a:lumMod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bg2">
                    <a:lumMod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bg2">
                    <a:lumMod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bg2">
                    <a:lumMod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200" i="1" dirty="0">
              <a:solidFill>
                <a:schemeClr val="tx1"/>
              </a:solidFill>
            </a:endParaRPr>
          </a:p>
        </p:txBody>
      </p:sp>
    </p:spTree>
    <p:extLst>
      <p:ext uri="{BB962C8B-B14F-4D97-AF65-F5344CB8AC3E}">
        <p14:creationId xmlns:p14="http://schemas.microsoft.com/office/powerpoint/2010/main" val="78615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1</a:t>
            </a: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81200" y="1890962"/>
            <a:ext cx="8229600" cy="4015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695451" y="1407006"/>
            <a:ext cx="11563164" cy="400110"/>
          </a:xfrm>
          <a:prstGeom prst="rect">
            <a:avLst/>
          </a:prstGeom>
          <a:noFill/>
        </p:spPr>
        <p:txBody>
          <a:bodyPr wrap="square" rtlCol="0">
            <a:spAutoFit/>
          </a:bodyPr>
          <a:lstStyle/>
          <a:p>
            <a:r>
              <a:rPr lang="en-US" sz="2000" dirty="0">
                <a:solidFill>
                  <a:srgbClr val="00B050"/>
                </a:solidFill>
                <a:latin typeface="Times New Roman" panose="02020603050405020304" pitchFamily="18" charset="0"/>
                <a:cs typeface="Times New Roman" panose="02020603050405020304" pitchFamily="18" charset="0"/>
              </a:rPr>
              <a:t>Log onto the Single Sign On System and enter your username and password.</a:t>
            </a:r>
          </a:p>
        </p:txBody>
      </p:sp>
    </p:spTree>
    <p:extLst>
      <p:ext uri="{BB962C8B-B14F-4D97-AF65-F5344CB8AC3E}">
        <p14:creationId xmlns:p14="http://schemas.microsoft.com/office/powerpoint/2010/main" val="1236286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2</a:t>
            </a:r>
          </a:p>
        </p:txBody>
      </p:sp>
      <p:sp>
        <p:nvSpPr>
          <p:cNvPr id="4" name="TextBox 3"/>
          <p:cNvSpPr txBox="1"/>
          <p:nvPr/>
        </p:nvSpPr>
        <p:spPr>
          <a:xfrm>
            <a:off x="2130056" y="1407007"/>
            <a:ext cx="6997428" cy="769441"/>
          </a:xfrm>
          <a:prstGeom prst="rect">
            <a:avLst/>
          </a:prstGeom>
          <a:noFill/>
        </p:spPr>
        <p:txBody>
          <a:bodyPr wrap="none" rtlCol="0">
            <a:spAutoFit/>
          </a:bodyPr>
          <a:lstStyle/>
          <a:p>
            <a:r>
              <a:rPr lang="en-US" sz="2000" dirty="0"/>
              <a:t>		</a:t>
            </a:r>
          </a:p>
          <a:p>
            <a:r>
              <a:rPr lang="en-US" sz="2400" dirty="0">
                <a:solidFill>
                  <a:srgbClr val="00B050"/>
                </a:solidFill>
                <a:latin typeface="Times New Roman" panose="02020603050405020304" pitchFamily="18" charset="0"/>
                <a:cs typeface="Times New Roman" panose="02020603050405020304" pitchFamily="18" charset="0"/>
              </a:rPr>
              <a:t>Select Grants Management and Expenditure Reporting </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3928" y="2916998"/>
            <a:ext cx="5230368" cy="896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9196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143000"/>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3</a:t>
            </a:r>
          </a:p>
        </p:txBody>
      </p:sp>
      <p:sp>
        <p:nvSpPr>
          <p:cNvPr id="4" name="TextBox 3"/>
          <p:cNvSpPr txBox="1"/>
          <p:nvPr/>
        </p:nvSpPr>
        <p:spPr>
          <a:xfrm>
            <a:off x="476558" y="1407007"/>
            <a:ext cx="7204857" cy="461665"/>
          </a:xfrm>
          <a:prstGeom prst="rect">
            <a:avLst/>
          </a:prstGeom>
          <a:noFill/>
        </p:spPr>
        <p:txBody>
          <a:bodyPr wrap="none" rtlCol="0">
            <a:spAutoFit/>
          </a:bodyPr>
          <a:lstStyle/>
          <a:p>
            <a:pPr lvl="8" algn="ctr"/>
            <a:r>
              <a:rPr lang="en-US" sz="2400" dirty="0">
                <a:solidFill>
                  <a:srgbClr val="00B050"/>
                </a:solidFill>
                <a:latin typeface="Times New Roman" panose="02020603050405020304" pitchFamily="18" charset="0"/>
                <a:cs typeface="Times New Roman" panose="02020603050405020304" pitchFamily="18" charset="0"/>
              </a:rPr>
              <a:t>Select GMS Access/Select</a:t>
            </a:r>
            <a:endParaRPr lang="en-US" sz="2000" dirty="0">
              <a:solidFill>
                <a:srgbClr val="00B05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941618" y="2409826"/>
            <a:ext cx="5001492" cy="1995487"/>
          </a:xfrm>
          <a:prstGeom prst="rect">
            <a:avLst/>
          </a:prstGeom>
        </p:spPr>
      </p:pic>
      <p:sp>
        <p:nvSpPr>
          <p:cNvPr id="7" name="Oval 6"/>
          <p:cNvSpPr/>
          <p:nvPr/>
        </p:nvSpPr>
        <p:spPr>
          <a:xfrm flipH="1" flipV="1">
            <a:off x="3941616" y="3338944"/>
            <a:ext cx="3332017" cy="3740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7957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285271"/>
            <a:ext cx="8591973" cy="1065547"/>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4</a:t>
            </a:r>
          </a:p>
        </p:txBody>
      </p:sp>
      <p:sp>
        <p:nvSpPr>
          <p:cNvPr id="4" name="TextBox 3"/>
          <p:cNvSpPr txBox="1"/>
          <p:nvPr/>
        </p:nvSpPr>
        <p:spPr>
          <a:xfrm>
            <a:off x="2099368" y="1407006"/>
            <a:ext cx="5381088" cy="1200329"/>
          </a:xfrm>
          <a:prstGeom prst="rect">
            <a:avLst/>
          </a:prstGeom>
          <a:noFill/>
        </p:spPr>
        <p:txBody>
          <a:bodyPr wrap="none" rtlCol="0">
            <a:spAutoFit/>
          </a:bodyPr>
          <a:lstStyle/>
          <a:p>
            <a:pPr lvl="4"/>
            <a:r>
              <a:rPr lang="en-US" sz="2400" dirty="0">
                <a:solidFill>
                  <a:srgbClr val="00B050"/>
                </a:solidFill>
                <a:latin typeface="Times New Roman" panose="02020603050405020304" pitchFamily="18" charset="0"/>
                <a:cs typeface="Times New Roman" panose="02020603050405020304" pitchFamily="18" charset="0"/>
              </a:rPr>
              <a:t>Make sure the Year is 2024</a:t>
            </a:r>
          </a:p>
          <a:p>
            <a:pPr lvl="4"/>
            <a:endParaRPr lang="en-US" sz="2400" dirty="0">
              <a:solidFill>
                <a:schemeClr val="accent3"/>
              </a:solidFill>
            </a:endParaRPr>
          </a:p>
          <a:p>
            <a:pPr lvl="4"/>
            <a:endParaRPr lang="en-US" sz="2400" dirty="0">
              <a:solidFill>
                <a:srgbClr val="326820"/>
              </a:solidFill>
            </a:endParaRPr>
          </a:p>
        </p:txBody>
      </p:sp>
      <p:sp>
        <p:nvSpPr>
          <p:cNvPr id="3" name="Rectangle 2"/>
          <p:cNvSpPr/>
          <p:nvPr/>
        </p:nvSpPr>
        <p:spPr>
          <a:xfrm>
            <a:off x="4287982" y="3341988"/>
            <a:ext cx="3616718" cy="369332"/>
          </a:xfrm>
          <a:prstGeom prst="rect">
            <a:avLst/>
          </a:prstGeom>
        </p:spPr>
        <p:txBody>
          <a:bodyPr wrap="square">
            <a:spAutoFit/>
          </a:bodyPr>
          <a:lstStyle/>
          <a:p>
            <a:r>
              <a:rPr lang="en-US" dirty="0"/>
              <a:t>   </a:t>
            </a:r>
          </a:p>
        </p:txBody>
      </p:sp>
      <p:graphicFrame>
        <p:nvGraphicFramePr>
          <p:cNvPr id="5" name="Table 4">
            <a:extLst>
              <a:ext uri="{FF2B5EF4-FFF2-40B4-BE49-F238E27FC236}">
                <a16:creationId xmlns:a16="http://schemas.microsoft.com/office/drawing/2014/main" id="{EB78381B-7DAD-419B-944A-00008640C96A}"/>
              </a:ext>
            </a:extLst>
          </p:cNvPr>
          <p:cNvGraphicFramePr>
            <a:graphicFrameLocks noGrp="1"/>
          </p:cNvGraphicFramePr>
          <p:nvPr>
            <p:extLst>
              <p:ext uri="{D42A27DB-BD31-4B8C-83A1-F6EECF244321}">
                <p14:modId xmlns:p14="http://schemas.microsoft.com/office/powerpoint/2010/main" val="3189859056"/>
              </p:ext>
            </p:extLst>
          </p:nvPr>
        </p:nvGraphicFramePr>
        <p:xfrm>
          <a:off x="4643021" y="3726974"/>
          <a:ext cx="3080831" cy="548640"/>
        </p:xfrm>
        <a:graphic>
          <a:graphicData uri="http://schemas.openxmlformats.org/drawingml/2006/table">
            <a:tbl>
              <a:tblPr/>
              <a:tblGrid>
                <a:gridCol w="3080831">
                  <a:extLst>
                    <a:ext uri="{9D8B030D-6E8A-4147-A177-3AD203B41FA5}">
                      <a16:colId xmlns:a16="http://schemas.microsoft.com/office/drawing/2014/main" val="2539262873"/>
                    </a:ext>
                  </a:extLst>
                </a:gridCol>
              </a:tblGrid>
              <a:tr h="0">
                <a:tc>
                  <a:txBody>
                    <a:bodyPr/>
                    <a:lstStyle/>
                    <a:p>
                      <a:pPr algn="l"/>
                      <a:endParaRPr lang="en-US" sz="1200" dirty="0">
                        <a:effectLst/>
                        <a:latin typeface="verdana" panose="020B060403050404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3818766339"/>
                  </a:ext>
                </a:extLst>
              </a:tr>
              <a:tr h="0">
                <a:tc>
                  <a:txBody>
                    <a:bodyPr/>
                    <a:lstStyle/>
                    <a:p>
                      <a:pPr algn="l"/>
                      <a:br>
                        <a:rPr lang="en-US" sz="1200" dirty="0">
                          <a:effectLst/>
                          <a:latin typeface="verdana" panose="020B0604030504040204" pitchFamily="34" charset="0"/>
                        </a:rPr>
                      </a:br>
                      <a:r>
                        <a:rPr lang="en-US" sz="1200" dirty="0">
                          <a:effectLst/>
                          <a:latin typeface="verdana" panose="020B0604030504040204" pitchFamily="34" charset="0"/>
                        </a:rPr>
                        <a:t>                            </a:t>
                      </a:r>
                    </a:p>
                  </a:txBody>
                  <a:tcPr marL="0" marR="0" marT="0" marB="0" anchor="ctr">
                    <a:lnL>
                      <a:noFill/>
                    </a:lnL>
                    <a:lnR>
                      <a:noFill/>
                    </a:lnR>
                    <a:lnT>
                      <a:noFill/>
                    </a:lnT>
                    <a:lnB>
                      <a:noFill/>
                    </a:lnB>
                  </a:tcPr>
                </a:tc>
                <a:extLst>
                  <a:ext uri="{0D108BD9-81ED-4DB2-BD59-A6C34878D82A}">
                    <a16:rowId xmlns:a16="http://schemas.microsoft.com/office/drawing/2014/main" val="2394298604"/>
                  </a:ext>
                </a:extLst>
              </a:tr>
            </a:tbl>
          </a:graphicData>
        </a:graphic>
      </p:graphicFrame>
    </p:spTree>
    <p:extLst>
      <p:ext uri="{BB962C8B-B14F-4D97-AF65-F5344CB8AC3E}">
        <p14:creationId xmlns:p14="http://schemas.microsoft.com/office/powerpoint/2010/main" val="1154236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828" y="134066"/>
            <a:ext cx="8591973" cy="736792"/>
          </a:xfrm>
        </p:spPr>
        <p:txBody>
          <a:bodyPr>
            <a:normAutofit/>
          </a:bodyPr>
          <a:lstStyle/>
          <a:p>
            <a:pPr algn="ctr"/>
            <a:r>
              <a:rPr lang="en-US" dirty="0">
                <a:solidFill>
                  <a:srgbClr val="00B050"/>
                </a:solidFill>
                <a:latin typeface="Times New Roman" panose="02020603050405020304" pitchFamily="18" charset="0"/>
                <a:cs typeface="Times New Roman" panose="02020603050405020304" pitchFamily="18" charset="0"/>
              </a:rPr>
              <a:t>Step 5</a:t>
            </a:r>
          </a:p>
        </p:txBody>
      </p:sp>
      <p:sp>
        <p:nvSpPr>
          <p:cNvPr id="4" name="TextBox 3"/>
          <p:cNvSpPr txBox="1"/>
          <p:nvPr/>
        </p:nvSpPr>
        <p:spPr>
          <a:xfrm>
            <a:off x="1353396" y="870858"/>
            <a:ext cx="8430513" cy="461665"/>
          </a:xfrm>
          <a:prstGeom prst="rect">
            <a:avLst/>
          </a:prstGeom>
          <a:noFill/>
        </p:spPr>
        <p:txBody>
          <a:bodyPr wrap="none" rtlCol="0">
            <a:spAutoFit/>
          </a:bodyPr>
          <a:lstStyle/>
          <a:p>
            <a:r>
              <a:rPr lang="en-US" sz="2400" dirty="0">
                <a:solidFill>
                  <a:srgbClr val="00B050"/>
                </a:solidFill>
                <a:latin typeface="Times New Roman" panose="02020603050405020304" pitchFamily="18" charset="0"/>
                <a:cs typeface="Times New Roman" panose="02020603050405020304" pitchFamily="18" charset="0"/>
              </a:rPr>
              <a:t>Select the “Payments” tab for the program that you are closing out.</a:t>
            </a:r>
          </a:p>
        </p:txBody>
      </p:sp>
      <p:pic>
        <p:nvPicPr>
          <p:cNvPr id="5" name="Picture 4">
            <a:extLst>
              <a:ext uri="{FF2B5EF4-FFF2-40B4-BE49-F238E27FC236}">
                <a16:creationId xmlns:a16="http://schemas.microsoft.com/office/drawing/2014/main" id="{2B8AF47C-164D-4438-BC4E-13F1AEA2E1E9}"/>
              </a:ext>
            </a:extLst>
          </p:cNvPr>
          <p:cNvPicPr>
            <a:picLocks noChangeAspect="1"/>
          </p:cNvPicPr>
          <p:nvPr/>
        </p:nvPicPr>
        <p:blipFill>
          <a:blip r:embed="rId2"/>
          <a:stretch>
            <a:fillRect/>
          </a:stretch>
        </p:blipFill>
        <p:spPr>
          <a:xfrm>
            <a:off x="0" y="2250938"/>
            <a:ext cx="12192000" cy="2356123"/>
          </a:xfrm>
          <a:prstGeom prst="rect">
            <a:avLst/>
          </a:prstGeom>
        </p:spPr>
      </p:pic>
      <p:sp>
        <p:nvSpPr>
          <p:cNvPr id="6" name="Oval 5">
            <a:extLst>
              <a:ext uri="{FF2B5EF4-FFF2-40B4-BE49-F238E27FC236}">
                <a16:creationId xmlns:a16="http://schemas.microsoft.com/office/drawing/2014/main" id="{6A032613-1B27-4994-B592-013E18FD54E8}"/>
              </a:ext>
            </a:extLst>
          </p:cNvPr>
          <p:cNvSpPr/>
          <p:nvPr/>
        </p:nvSpPr>
        <p:spPr>
          <a:xfrm>
            <a:off x="8849533" y="2514999"/>
            <a:ext cx="1557562" cy="39520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382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199" y="122529"/>
            <a:ext cx="11603603" cy="791871"/>
          </a:xfrm>
        </p:spPr>
        <p:txBody>
          <a:bodyPr/>
          <a:lstStyle/>
          <a:p>
            <a:pPr algn="ctr"/>
            <a:r>
              <a:rPr lang="en-US" dirty="0">
                <a:solidFill>
                  <a:srgbClr val="00B050"/>
                </a:solidFill>
                <a:latin typeface="Times New Roman" panose="02020603050405020304" pitchFamily="18" charset="0"/>
                <a:cs typeface="Times New Roman" panose="02020603050405020304" pitchFamily="18" charset="0"/>
              </a:rPr>
              <a:t>Step 6</a:t>
            </a:r>
          </a:p>
        </p:txBody>
      </p:sp>
      <p:sp>
        <p:nvSpPr>
          <p:cNvPr id="3" name="Content Placeholder 2"/>
          <p:cNvSpPr>
            <a:spLocks noGrp="1"/>
          </p:cNvSpPr>
          <p:nvPr>
            <p:ph idx="1"/>
          </p:nvPr>
        </p:nvSpPr>
        <p:spPr>
          <a:xfrm>
            <a:off x="294199" y="799130"/>
            <a:ext cx="11603603" cy="578626"/>
          </a:xfrm>
        </p:spPr>
        <p:txBody>
          <a:bodyPr>
            <a:normAutofit fontScale="25000" lnSpcReduction="20000"/>
          </a:bodyPr>
          <a:lstStyle/>
          <a:p>
            <a:pPr marL="0" indent="0" algn="ctr">
              <a:buNone/>
            </a:pPr>
            <a:endParaRPr lang="en-US" sz="2000" dirty="0"/>
          </a:p>
          <a:p>
            <a:pPr marL="0" indent="0" algn="ctr">
              <a:buNone/>
            </a:pPr>
            <a:r>
              <a:rPr lang="en-US" sz="7200" dirty="0">
                <a:solidFill>
                  <a:schemeClr val="tx1"/>
                </a:solidFill>
              </a:rPr>
              <a:t>                </a:t>
            </a:r>
            <a:r>
              <a:rPr lang="en-US" sz="7200" dirty="0">
                <a:solidFill>
                  <a:srgbClr val="00B050"/>
                </a:solidFill>
                <a:latin typeface="Times New Roman" panose="02020603050405020304" pitchFamily="18" charset="0"/>
                <a:cs typeface="Times New Roman" panose="02020603050405020304" pitchFamily="18" charset="0"/>
              </a:rPr>
              <a:t>Click on the View Summary Expenditure / Closeout Reports button</a:t>
            </a:r>
          </a:p>
          <a:p>
            <a:pPr marL="0" indent="0" algn="ctr">
              <a:buNone/>
            </a:pPr>
            <a:endParaRPr lang="en-US" dirty="0">
              <a:solidFill>
                <a:srgbClr val="00B050"/>
              </a:solidFill>
              <a:latin typeface="Times New Roman" panose="02020603050405020304" pitchFamily="18" charset="0"/>
              <a:cs typeface="Times New Roman" panose="02020603050405020304" pitchFamily="18" charset="0"/>
            </a:endParaRPr>
          </a:p>
          <a:p>
            <a:pPr marL="0" indent="0" algn="ctr">
              <a:buNone/>
            </a:pPr>
            <a:endParaRPr lang="en-US" dirty="0"/>
          </a:p>
          <a:p>
            <a:pPr algn="ctr"/>
            <a:endParaRPr lang="en-US" dirty="0"/>
          </a:p>
          <a:p>
            <a:pPr algn="ctr"/>
            <a:endParaRPr lang="en-US" dirty="0"/>
          </a:p>
          <a:p>
            <a:pPr algn="ctr"/>
            <a:endParaRPr lang="en-US" dirty="0"/>
          </a:p>
        </p:txBody>
      </p:sp>
      <p:pic>
        <p:nvPicPr>
          <p:cNvPr id="7" name="Picture 6">
            <a:extLst>
              <a:ext uri="{FF2B5EF4-FFF2-40B4-BE49-F238E27FC236}">
                <a16:creationId xmlns:a16="http://schemas.microsoft.com/office/drawing/2014/main" id="{EB32521B-79DB-495E-BAE9-975C02699DA5}"/>
              </a:ext>
            </a:extLst>
          </p:cNvPr>
          <p:cNvPicPr>
            <a:picLocks noChangeAspect="1"/>
          </p:cNvPicPr>
          <p:nvPr/>
        </p:nvPicPr>
        <p:blipFill rotWithShape="1">
          <a:blip r:embed="rId3"/>
          <a:srcRect b="-10417"/>
          <a:stretch/>
        </p:blipFill>
        <p:spPr>
          <a:xfrm>
            <a:off x="3252390" y="2243704"/>
            <a:ext cx="5687219" cy="1756876"/>
          </a:xfrm>
          <a:prstGeom prst="rect">
            <a:avLst/>
          </a:prstGeom>
        </p:spPr>
      </p:pic>
    </p:spTree>
    <p:extLst>
      <p:ext uri="{BB962C8B-B14F-4D97-AF65-F5344CB8AC3E}">
        <p14:creationId xmlns:p14="http://schemas.microsoft.com/office/powerpoint/2010/main" val="243135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50"/>
                </a:solidFill>
                <a:latin typeface="Times New Roman" panose="02020603050405020304" pitchFamily="18" charset="0"/>
                <a:cs typeface="Times New Roman" panose="02020603050405020304" pitchFamily="18" charset="0"/>
              </a:rPr>
              <a:t>Step 7</a:t>
            </a:r>
          </a:p>
        </p:txBody>
      </p:sp>
      <p:sp>
        <p:nvSpPr>
          <p:cNvPr id="3" name="Content Placeholder 2"/>
          <p:cNvSpPr>
            <a:spLocks noGrp="1"/>
          </p:cNvSpPr>
          <p:nvPr>
            <p:ph idx="1"/>
          </p:nvPr>
        </p:nvSpPr>
        <p:spPr>
          <a:xfrm>
            <a:off x="294199" y="1456706"/>
            <a:ext cx="11603603" cy="4720257"/>
          </a:xfrm>
        </p:spPr>
        <p:txBody>
          <a:bodyPr/>
          <a:lstStyle/>
          <a:p>
            <a:pPr marL="0" indent="0">
              <a:buNone/>
            </a:pPr>
            <a:endParaRPr lang="en-US" sz="2000" dirty="0"/>
          </a:p>
          <a:p>
            <a:pPr marL="0" indent="0">
              <a:buNone/>
            </a:pPr>
            <a:r>
              <a:rPr lang="en-US" sz="2400" dirty="0">
                <a:solidFill>
                  <a:schemeClr val="accent3">
                    <a:lumMod val="75000"/>
                  </a:schemeClr>
                </a:solidFill>
                <a:latin typeface="Times New Roman" panose="02020603050405020304" pitchFamily="18" charset="0"/>
                <a:cs typeface="Times New Roman" panose="02020603050405020304" pitchFamily="18" charset="0"/>
              </a:rPr>
              <a:t>	</a:t>
            </a:r>
            <a:r>
              <a:rPr lang="en-US" sz="2400" dirty="0">
                <a:solidFill>
                  <a:srgbClr val="00B050"/>
                </a:solidFill>
                <a:latin typeface="Times New Roman" panose="02020603050405020304" pitchFamily="18" charset="0"/>
                <a:cs typeface="Times New Roman" panose="02020603050405020304" pitchFamily="18" charset="0"/>
              </a:rPr>
              <a:t>From the Select program drop down box, select the program being closed out</a:t>
            </a:r>
          </a:p>
          <a:p>
            <a:endParaRPr lang="en-US" dirty="0">
              <a:solidFill>
                <a:srgbClr val="00B050"/>
              </a:solidFill>
              <a:latin typeface="Times New Roman" panose="02020603050405020304" pitchFamily="18" charset="0"/>
              <a:cs typeface="Times New Roman" panose="02020603050405020304" pitchFamily="18" charset="0"/>
            </a:endParaRPr>
          </a:p>
          <a:p>
            <a:endParaRPr lang="en-US" dirty="0"/>
          </a:p>
        </p:txBody>
      </p:sp>
      <p:pic>
        <p:nvPicPr>
          <p:cNvPr id="4" name="Content Placeholder 5"/>
          <p:cNvPicPr>
            <a:picLocks noChangeAspect="1"/>
          </p:cNvPicPr>
          <p:nvPr/>
        </p:nvPicPr>
        <p:blipFill>
          <a:blip r:embed="rId2"/>
          <a:stretch>
            <a:fillRect/>
          </a:stretch>
        </p:blipFill>
        <p:spPr>
          <a:xfrm>
            <a:off x="4276725" y="3324225"/>
            <a:ext cx="2619375" cy="1505744"/>
          </a:xfrm>
          <a:prstGeom prst="rect">
            <a:avLst/>
          </a:prstGeom>
        </p:spPr>
      </p:pic>
    </p:spTree>
    <p:extLst>
      <p:ext uri="{BB962C8B-B14F-4D97-AF65-F5344CB8AC3E}">
        <p14:creationId xmlns:p14="http://schemas.microsoft.com/office/powerpoint/2010/main" val="243092395"/>
      </p:ext>
    </p:extLst>
  </p:cSld>
  <p:clrMapOvr>
    <a:masterClrMapping/>
  </p:clrMapOvr>
</p:sld>
</file>

<file path=ppt/theme/theme1.xml><?xml version="1.0" encoding="utf-8"?>
<a:theme xmlns:a="http://schemas.openxmlformats.org/drawingml/2006/main" name="Office Theme">
  <a:themeElements>
    <a:clrScheme name="Oklahoma Education">
      <a:dk1>
        <a:srgbClr val="187BC0"/>
      </a:dk1>
      <a:lt1>
        <a:srgbClr val="FFFFFF"/>
      </a:lt1>
      <a:dk2>
        <a:srgbClr val="000000"/>
      </a:dk2>
      <a:lt2>
        <a:srgbClr val="E7E6E6"/>
      </a:lt2>
      <a:accent1>
        <a:srgbClr val="187BC0"/>
      </a:accent1>
      <a:accent2>
        <a:srgbClr val="326820"/>
      </a:accent2>
      <a:accent3>
        <a:srgbClr val="D15420"/>
      </a:accent3>
      <a:accent4>
        <a:srgbClr val="DE9027"/>
      </a:accent4>
      <a:accent5>
        <a:srgbClr val="004E9A"/>
      </a:accent5>
      <a:accent6>
        <a:srgbClr val="787878"/>
      </a:accent6>
      <a:hlink>
        <a:srgbClr val="0066A6"/>
      </a:hlink>
      <a:folHlink>
        <a:srgbClr val="1CA6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0F039C9F56664A88D0101173A42059" ma:contentTypeVersion="7" ma:contentTypeDescription="Create a new document." ma:contentTypeScope="" ma:versionID="4547d49e4b708e8cb994e6dd623f016b">
  <xsd:schema xmlns:xsd="http://www.w3.org/2001/XMLSchema" xmlns:xs="http://www.w3.org/2001/XMLSchema" xmlns:p="http://schemas.microsoft.com/office/2006/metadata/properties" xmlns:ns2="d5841c04-8ab1-45d0-a7a9-3e2ef1eb0f19" targetNamespace="http://schemas.microsoft.com/office/2006/metadata/properties" ma:root="true" ma:fieldsID="3dbbabf9737fcad55e3313a6f65d489f" ns2:_="">
    <xsd:import namespace="d5841c04-8ab1-45d0-a7a9-3e2ef1eb0f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841c04-8ab1-45d0-a7a9-3e2ef1eb0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8D1FA0-EDDF-4CF6-A683-DFA55BAA7D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841c04-8ab1-45d0-a7a9-3e2ef1eb0f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A3F46C-AC89-4C25-BF43-A48BFC5C96F1}">
  <ds:schemaRefs>
    <ds:schemaRef ds:uri="http://schemas.microsoft.com/sharepoint/v3/contenttype/forms"/>
  </ds:schemaRefs>
</ds:datastoreItem>
</file>

<file path=customXml/itemProps3.xml><?xml version="1.0" encoding="utf-8"?>
<ds:datastoreItem xmlns:ds="http://schemas.openxmlformats.org/officeDocument/2006/customXml" ds:itemID="{EF90434B-CBE5-4AE1-BB9A-78471F5B267E}">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5841c04-8ab1-45d0-a7a9-3e2ef1eb0f19"/>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2610</TotalTime>
  <Words>652</Words>
  <Application>Microsoft Office PowerPoint</Application>
  <PresentationFormat>Widescreen</PresentationFormat>
  <Paragraphs>64</Paragraphs>
  <Slides>18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Office Theme</vt:lpstr>
      <vt:lpstr>2023-2024 Closeout Procedures in the Grants Management System (GMS) </vt:lpstr>
      <vt:lpstr>Close Out Process in GMS</vt:lpstr>
      <vt:lpstr>Step 1</vt:lpstr>
      <vt:lpstr>Step 2</vt:lpstr>
      <vt:lpstr>Step 3</vt:lpstr>
      <vt:lpstr>Step 4</vt:lpstr>
      <vt:lpstr>Step 5</vt:lpstr>
      <vt:lpstr>Step 6</vt:lpstr>
      <vt:lpstr>Step 7</vt:lpstr>
      <vt:lpstr>Step 8</vt:lpstr>
      <vt:lpstr>Step 9</vt:lpstr>
      <vt:lpstr>Step 10</vt:lpstr>
      <vt:lpstr>Step 11</vt:lpstr>
      <vt:lpstr>Step 12</vt:lpstr>
      <vt:lpstr>Step 13</vt:lpstr>
      <vt:lpstr>Step 14</vt:lpstr>
      <vt:lpstr>Closeout Process</vt:lpstr>
      <vt:lpstr>Special Education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Cory Ingram</dc:creator>
  <cp:lastModifiedBy>Karen Howard</cp:lastModifiedBy>
  <cp:revision>108</cp:revision>
  <dcterms:created xsi:type="dcterms:W3CDTF">2020-03-05T01:01:19Z</dcterms:created>
  <dcterms:modified xsi:type="dcterms:W3CDTF">2024-08-15T15:51:50Z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0x0101000C0F039C9F56664A88D0101173A42059</vt:lpwstr>
  </property>
</Properties>
</file>