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8" r:id="rId3"/>
    <p:sldId id="259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2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4694"/>
  </p:normalViewPr>
  <p:slideViewPr>
    <p:cSldViewPr snapToGrid="0" snapToObjects="1">
      <p:cViewPr varScale="1">
        <p:scale>
          <a:sx n="82" d="100"/>
          <a:sy n="82" d="100"/>
        </p:scale>
        <p:origin x="8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8C49C-86E1-9A46-B8D7-B302E2D5F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6BC44-1350-7344-ABB6-45B96530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7C722-C71A-A14D-A36C-F471BC148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45C2E-5992-EC42-B00F-96CCCD67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8A49E-4EC9-D348-AACA-5613F16E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6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EE419-1F35-954E-845C-8986FFAA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4E394-CBF8-E746-B886-711D4F874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CA17B-535C-634A-9286-50158F22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B1B9E-B377-5545-A5F9-78DFA4B0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2E00A-AB6E-FA4D-9143-C4F02C3E4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5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32771F-D2DC-7244-ACDA-E893B1CB2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ADD9A-F9E1-D645-A46C-624D9FACE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61673-DC5B-D743-8626-73F945CE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DED38-BFAF-D64C-821B-3044B678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4CEB7-18A9-D642-B531-7022B135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7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E3E25-CAAD-194F-8901-5398DAC06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01F01-944C-0B44-9798-2CBA93FE0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2B3FD-2755-544C-8D24-97F79EFD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FF079-A77F-2148-8846-F2334EF3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342C9-4EF2-9043-9227-DF9DD1DC4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0BE2-3AC3-F542-82A4-35AA3E533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572A8-AAD0-F44C-8D61-AA7275FDC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91066-FF0D-3F4D-8D8E-4E437A6E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8B584-A131-4A44-B41B-6B0A55AA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004F-4800-F94B-8D46-6A2D2EE9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9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7D20-3750-5847-9A68-2ABC6BE4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AB573-939D-654E-97DA-FF67DE47B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48DB2-01F6-D24A-AE39-ADCEC18CE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6AFB80-6B86-A944-B633-2B038AF7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415E3-CDF1-C745-B6C2-976FEB20C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85527-F872-A34D-9076-909401EA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4DA4-A38D-424C-B088-F59821CA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C3C5E-CB17-C241-8056-38A6FD583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D7BE3-0CA8-C641-93FE-0E38F4A97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8F77AD-8094-914C-9604-CE48AB003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6B7775-6573-434E-8D4C-A9D4A024A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3DE1F-6DBD-4B4F-B17C-3FD527DF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F2CAA0-0117-7D46-87F0-36515CDBB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18032-CB7C-634E-BE3D-1AC82B1C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15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F773-99FE-0E40-9637-B1B189F5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61C0E-ACFF-9547-821C-7206D72EE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FA3CD-46E4-8045-AF9C-31D81FF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3330A-30EF-5746-B005-57E758A7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97515-F19D-8945-BB4E-A4681E8A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F3D56-460F-664B-9536-8D22377D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49ACF-C768-C441-BB2C-64A16C3F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C6612-B200-3B4F-8E0A-C5DC6C54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BAAE1-5125-6C45-8078-5FD9CDF01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D46A8-C7E9-1340-A1F8-77B647376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B5C99-7E0E-E045-B302-97EEF122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AEEA9-7F84-E043-A65B-452EDAB2F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8BDAC-E8E9-B842-83D1-9FC4BDE7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25DD-4FE9-E748-B30B-6798EAD2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4CC91-09AC-3A4B-97FF-3857B9A9A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42616-C376-034F-A2D3-B153FB7B2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CAAFC-0D47-2C45-9E41-8B0021D24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61096-DE5D-9147-8345-CA18EF21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C55B-9036-F540-99E1-F2A21D08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4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A1CD6-6A77-6344-AD71-44BEDB6A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27105-E027-2E4E-9AD8-09E00DBEE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2C7AE-CBDE-664F-89EE-2868A3A50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F9D65-F537-5043-B683-A982978CEC2C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4B6E-01D8-9342-A58D-7A3EEBFF1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DF469-B003-5C4F-89A8-31A82BB1F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0C52-FB40-704D-914B-457D60E0F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E5088AC-0B88-A24F-BF18-5F38B8BC1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5214155-FFBF-5B42-8589-F111DF990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974FAA-9869-604B-B7FC-C11C509D0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0DDA6A-1761-024A-9131-975FBA63E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C541D-43A7-D946-B55F-1A11E8300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DD50F5F-713A-9247-AC61-B27E85F3D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922 0.13856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13856 L 0.24922 0.00211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0.00211 L 0.24922 -0.13152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13152 L 0.24922 -0.19224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19224 L 0.13513 -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3513 -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7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E3A73-49BA-054B-A0A1-6111F90B6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Ingram</dc:creator>
  <cp:lastModifiedBy>Erin Corbin</cp:lastModifiedBy>
  <cp:revision>3</cp:revision>
  <dcterms:created xsi:type="dcterms:W3CDTF">2022-01-07T18:11:27Z</dcterms:created>
  <dcterms:modified xsi:type="dcterms:W3CDTF">2022-01-11T21:51:54Z</dcterms:modified>
</cp:coreProperties>
</file>